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7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83" r:id="rId2"/>
  </p:sldMasterIdLst>
  <p:notesMasterIdLst>
    <p:notesMasterId r:id="rId22"/>
  </p:notesMasterIdLst>
  <p:handoutMasterIdLst>
    <p:handoutMasterId r:id="rId23"/>
  </p:handoutMasterIdLst>
  <p:sldIdLst>
    <p:sldId id="256" r:id="rId3"/>
    <p:sldId id="765" r:id="rId4"/>
    <p:sldId id="706" r:id="rId5"/>
    <p:sldId id="708" r:id="rId6"/>
    <p:sldId id="722" r:id="rId7"/>
    <p:sldId id="711" r:id="rId8"/>
    <p:sldId id="712" r:id="rId9"/>
    <p:sldId id="732" r:id="rId10"/>
    <p:sldId id="333" r:id="rId11"/>
    <p:sldId id="720" r:id="rId12"/>
    <p:sldId id="2146849584" r:id="rId13"/>
    <p:sldId id="2146849583" r:id="rId14"/>
    <p:sldId id="868" r:id="rId15"/>
    <p:sldId id="2146849588" r:id="rId16"/>
    <p:sldId id="717" r:id="rId17"/>
    <p:sldId id="838" r:id="rId18"/>
    <p:sldId id="837" r:id="rId19"/>
    <p:sldId id="718" r:id="rId20"/>
    <p:sldId id="2146849580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BE4A"/>
    <a:srgbClr val="F9E0CD"/>
    <a:srgbClr val="5456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/>
    <p:restoredTop sz="94643"/>
  </p:normalViewPr>
  <p:slideViewPr>
    <p:cSldViewPr snapToGrid="0">
      <p:cViewPr varScale="1">
        <p:scale>
          <a:sx n="78" d="100"/>
          <a:sy n="78" d="100"/>
        </p:scale>
        <p:origin x="84" y="161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orgio Venceslai" userId="4161c0fe-791d-4050-af50-a686741e2322" providerId="ADAL" clId="{B3DB699F-4214-4C82-A15A-29DE537CF119}"/>
    <pc:docChg chg="undo redo custSel addSld delSld modSld sldOrd modMainMaster">
      <pc:chgData name="Giorgio Venceslai" userId="4161c0fe-791d-4050-af50-a686741e2322" providerId="ADAL" clId="{B3DB699F-4214-4C82-A15A-29DE537CF119}" dt="2026-05-12T07:35:10.083" v="90" actId="47"/>
      <pc:docMkLst>
        <pc:docMk/>
      </pc:docMkLst>
      <pc:sldChg chg="modSp mod modClrScheme chgLayout">
        <pc:chgData name="Giorgio Venceslai" userId="4161c0fe-791d-4050-af50-a686741e2322" providerId="ADAL" clId="{B3DB699F-4214-4C82-A15A-29DE537CF119}" dt="2026-05-06T13:23:26.656" v="39"/>
        <pc:sldMkLst>
          <pc:docMk/>
          <pc:sldMk cId="3219709390" sldId="256"/>
        </pc:sldMkLst>
        <pc:spChg chg="mod">
          <ac:chgData name="Giorgio Venceslai" userId="4161c0fe-791d-4050-af50-a686741e2322" providerId="ADAL" clId="{B3DB699F-4214-4C82-A15A-29DE537CF119}" dt="2026-05-06T13:23:26.656" v="39"/>
          <ac:spMkLst>
            <pc:docMk/>
            <pc:sldMk cId="3219709390" sldId="256"/>
            <ac:spMk id="5" creationId="{0C49DEF6-93A9-ACBC-DA8C-D27AC6B6254C}"/>
          </ac:spMkLst>
        </pc:spChg>
        <pc:spChg chg="mod ord">
          <ac:chgData name="Giorgio Venceslai" userId="4161c0fe-791d-4050-af50-a686741e2322" providerId="ADAL" clId="{B3DB699F-4214-4C82-A15A-29DE537CF119}" dt="2026-05-06T13:23:26.656" v="39"/>
          <ac:spMkLst>
            <pc:docMk/>
            <pc:sldMk cId="3219709390" sldId="256"/>
            <ac:spMk id="6" creationId="{4B4F5F2B-74D2-AC64-FA7E-5FD14C0DB241}"/>
          </ac:spMkLst>
        </pc:spChg>
        <pc:spChg chg="mod">
          <ac:chgData name="Giorgio Venceslai" userId="4161c0fe-791d-4050-af50-a686741e2322" providerId="ADAL" clId="{B3DB699F-4214-4C82-A15A-29DE537CF119}" dt="2026-05-06T13:23:26.656" v="39"/>
          <ac:spMkLst>
            <pc:docMk/>
            <pc:sldMk cId="3219709390" sldId="256"/>
            <ac:spMk id="10" creationId="{045DBEEB-48E7-1BD0-8390-122D85E1625A}"/>
          </ac:spMkLst>
        </pc:spChg>
      </pc:sldChg>
      <pc:sldChg chg="modSp mod ord">
        <pc:chgData name="Giorgio Venceslai" userId="4161c0fe-791d-4050-af50-a686741e2322" providerId="ADAL" clId="{B3DB699F-4214-4C82-A15A-29DE537CF119}" dt="2026-05-06T13:23:27.311" v="45" actId="27636"/>
        <pc:sldMkLst>
          <pc:docMk/>
          <pc:sldMk cId="1379653452" sldId="333"/>
        </pc:sldMkLst>
        <pc:spChg chg="mod">
          <ac:chgData name="Giorgio Venceslai" userId="4161c0fe-791d-4050-af50-a686741e2322" providerId="ADAL" clId="{B3DB699F-4214-4C82-A15A-29DE537CF119}" dt="2026-05-06T13:23:27.311" v="45" actId="27636"/>
          <ac:spMkLst>
            <pc:docMk/>
            <pc:sldMk cId="1379653452" sldId="333"/>
            <ac:spMk id="2" creationId="{9638C74B-C145-8171-053C-727E7F99C0E2}"/>
          </ac:spMkLst>
        </pc:spChg>
        <pc:spChg chg="mod">
          <ac:chgData name="Giorgio Venceslai" userId="4161c0fe-791d-4050-af50-a686741e2322" providerId="ADAL" clId="{B3DB699F-4214-4C82-A15A-29DE537CF119}" dt="2026-05-06T13:23:26.656" v="39"/>
          <ac:spMkLst>
            <pc:docMk/>
            <pc:sldMk cId="1379653452" sldId="333"/>
            <ac:spMk id="13" creationId="{B98D7583-C176-D5F5-981A-DB1419E4BAB7}"/>
          </ac:spMkLst>
        </pc:spChg>
      </pc:sldChg>
      <pc:sldChg chg="modSp add del">
        <pc:chgData name="Giorgio Venceslai" userId="4161c0fe-791d-4050-af50-a686741e2322" providerId="ADAL" clId="{B3DB699F-4214-4C82-A15A-29DE537CF119}" dt="2026-05-12T07:35:10.083" v="90" actId="47"/>
        <pc:sldMkLst>
          <pc:docMk/>
          <pc:sldMk cId="2170001190" sldId="509"/>
        </pc:sldMkLst>
      </pc:sldChg>
      <pc:sldChg chg="modSp mod">
        <pc:chgData name="Giorgio Venceslai" userId="4161c0fe-791d-4050-af50-a686741e2322" providerId="ADAL" clId="{B3DB699F-4214-4C82-A15A-29DE537CF119}" dt="2026-05-06T13:28:38.515" v="88" actId="207"/>
        <pc:sldMkLst>
          <pc:docMk/>
          <pc:sldMk cId="473441974" sldId="706"/>
        </pc:sldMkLst>
        <pc:spChg chg="mod">
          <ac:chgData name="Giorgio Venceslai" userId="4161c0fe-791d-4050-af50-a686741e2322" providerId="ADAL" clId="{B3DB699F-4214-4C82-A15A-29DE537CF119}" dt="2026-05-06T13:23:27.170" v="40" actId="27636"/>
          <ac:spMkLst>
            <pc:docMk/>
            <pc:sldMk cId="473441974" sldId="706"/>
            <ac:spMk id="2" creationId="{3B5C0273-F700-F0D4-1CC6-F524262E6629}"/>
          </ac:spMkLst>
        </pc:spChg>
        <pc:spChg chg="mod">
          <ac:chgData name="Giorgio Venceslai" userId="4161c0fe-791d-4050-af50-a686741e2322" providerId="ADAL" clId="{B3DB699F-4214-4C82-A15A-29DE537CF119}" dt="2026-05-06T13:28:38.515" v="88" actId="207"/>
          <ac:spMkLst>
            <pc:docMk/>
            <pc:sldMk cId="473441974" sldId="706"/>
            <ac:spMk id="16" creationId="{660078B4-E277-AB57-713C-00678B49B601}"/>
          </ac:spMkLst>
        </pc:spChg>
      </pc:sldChg>
      <pc:sldChg chg="addSp delSp modSp mod chgLayout">
        <pc:chgData name="Giorgio Venceslai" userId="4161c0fe-791d-4050-af50-a686741e2322" providerId="ADAL" clId="{B3DB699F-4214-4C82-A15A-29DE537CF119}" dt="2026-05-06T13:28:14.427" v="84" actId="6264"/>
        <pc:sldMkLst>
          <pc:docMk/>
          <pc:sldMk cId="430176802" sldId="708"/>
        </pc:sldMkLst>
        <pc:spChg chg="mod ord">
          <ac:chgData name="Giorgio Venceslai" userId="4161c0fe-791d-4050-af50-a686741e2322" providerId="ADAL" clId="{B3DB699F-4214-4C82-A15A-29DE537CF119}" dt="2026-05-06T13:28:14.427" v="84" actId="6264"/>
          <ac:spMkLst>
            <pc:docMk/>
            <pc:sldMk cId="430176802" sldId="708"/>
            <ac:spMk id="2" creationId="{3B5C0273-F700-F0D4-1CC6-F524262E6629}"/>
          </ac:spMkLst>
        </pc:spChg>
        <pc:spChg chg="mod ord">
          <ac:chgData name="Giorgio Venceslai" userId="4161c0fe-791d-4050-af50-a686741e2322" providerId="ADAL" clId="{B3DB699F-4214-4C82-A15A-29DE537CF119}" dt="2026-05-06T13:28:14.427" v="84" actId="6264"/>
          <ac:spMkLst>
            <pc:docMk/>
            <pc:sldMk cId="430176802" sldId="708"/>
            <ac:spMk id="15" creationId="{7BF87D71-36CC-D1FC-5CED-DF7E9940AC7B}"/>
          </ac:spMkLst>
        </pc:spChg>
        <pc:graphicFrameChg chg="mod ord">
          <ac:chgData name="Giorgio Venceslai" userId="4161c0fe-791d-4050-af50-a686741e2322" providerId="ADAL" clId="{B3DB699F-4214-4C82-A15A-29DE537CF119}" dt="2026-05-06T13:28:14.427" v="84" actId="6264"/>
          <ac:graphicFrameMkLst>
            <pc:docMk/>
            <pc:sldMk cId="430176802" sldId="708"/>
            <ac:graphicFrameMk id="10" creationId="{60BBC771-A10A-C809-AB53-FDFFCE3A5492}"/>
          </ac:graphicFrameMkLst>
        </pc:graphicFrameChg>
      </pc:sldChg>
      <pc:sldChg chg="modSp mod modClrScheme chgLayout">
        <pc:chgData name="Giorgio Venceslai" userId="4161c0fe-791d-4050-af50-a686741e2322" providerId="ADAL" clId="{B3DB699F-4214-4C82-A15A-29DE537CF119}" dt="2026-05-06T13:28:21.332" v="85" actId="207"/>
        <pc:sldMkLst>
          <pc:docMk/>
          <pc:sldMk cId="1284288698" sldId="711"/>
        </pc:sldMkLst>
        <pc:spChg chg="mod ord">
          <ac:chgData name="Giorgio Venceslai" userId="4161c0fe-791d-4050-af50-a686741e2322" providerId="ADAL" clId="{B3DB699F-4214-4C82-A15A-29DE537CF119}" dt="2026-05-06T13:26:32.199" v="65" actId="700"/>
          <ac:spMkLst>
            <pc:docMk/>
            <pc:sldMk cId="1284288698" sldId="711"/>
            <ac:spMk id="2" creationId="{03315323-ED1C-40CD-B667-E20D8C84B0FB}"/>
          </ac:spMkLst>
        </pc:spChg>
        <pc:spChg chg="mod ord">
          <ac:chgData name="Giorgio Venceslai" userId="4161c0fe-791d-4050-af50-a686741e2322" providerId="ADAL" clId="{B3DB699F-4214-4C82-A15A-29DE537CF119}" dt="2026-05-06T13:26:32.199" v="65" actId="700"/>
          <ac:spMkLst>
            <pc:docMk/>
            <pc:sldMk cId="1284288698" sldId="711"/>
            <ac:spMk id="4" creationId="{43818A5C-BAF4-9A69-2C55-9B5A9448B9BE}"/>
          </ac:spMkLst>
        </pc:spChg>
        <pc:spChg chg="mod ord">
          <ac:chgData name="Giorgio Venceslai" userId="4161c0fe-791d-4050-af50-a686741e2322" providerId="ADAL" clId="{B3DB699F-4214-4C82-A15A-29DE537CF119}" dt="2026-05-06T13:28:21.332" v="85" actId="207"/>
          <ac:spMkLst>
            <pc:docMk/>
            <pc:sldMk cId="1284288698" sldId="711"/>
            <ac:spMk id="15" creationId="{9703C217-57E9-6EC0-E775-B54ABE768E0A}"/>
          </ac:spMkLst>
        </pc:spChg>
        <pc:graphicFrameChg chg="mod ord">
          <ac:chgData name="Giorgio Venceslai" userId="4161c0fe-791d-4050-af50-a686741e2322" providerId="ADAL" clId="{B3DB699F-4214-4C82-A15A-29DE537CF119}" dt="2026-05-06T13:26:32.199" v="65" actId="700"/>
          <ac:graphicFrameMkLst>
            <pc:docMk/>
            <pc:sldMk cId="1284288698" sldId="711"/>
            <ac:graphicFrameMk id="7" creationId="{81A0A159-B84D-C754-FFF9-360CDEDE3AB3}"/>
          </ac:graphicFrameMkLst>
        </pc:graphicFrameChg>
      </pc:sldChg>
      <pc:sldChg chg="addSp delSp modSp mod modClrScheme chgLayout">
        <pc:chgData name="Giorgio Venceslai" userId="4161c0fe-791d-4050-af50-a686741e2322" providerId="ADAL" clId="{B3DB699F-4214-4C82-A15A-29DE537CF119}" dt="2026-05-06T13:28:32.187" v="87" actId="207"/>
        <pc:sldMkLst>
          <pc:docMk/>
          <pc:sldMk cId="3262866181" sldId="712"/>
        </pc:sldMkLst>
        <pc:spChg chg="mod ord">
          <ac:chgData name="Giorgio Venceslai" userId="4161c0fe-791d-4050-af50-a686741e2322" providerId="ADAL" clId="{B3DB699F-4214-4C82-A15A-29DE537CF119}" dt="2026-05-06T13:28:29.072" v="86" actId="6264"/>
          <ac:spMkLst>
            <pc:docMk/>
            <pc:sldMk cId="3262866181" sldId="712"/>
            <ac:spMk id="2" creationId="{03315323-ED1C-40CD-B667-E20D8C84B0FB}"/>
          </ac:spMkLst>
        </pc:spChg>
        <pc:spChg chg="mod ord">
          <ac:chgData name="Giorgio Venceslai" userId="4161c0fe-791d-4050-af50-a686741e2322" providerId="ADAL" clId="{B3DB699F-4214-4C82-A15A-29DE537CF119}" dt="2026-05-06T13:28:32.187" v="87" actId="207"/>
          <ac:spMkLst>
            <pc:docMk/>
            <pc:sldMk cId="3262866181" sldId="712"/>
            <ac:spMk id="15" creationId="{9703C217-57E9-6EC0-E775-B54ABE768E0A}"/>
          </ac:spMkLst>
        </pc:spChg>
        <pc:graphicFrameChg chg="mod ord">
          <ac:chgData name="Giorgio Venceslai" userId="4161c0fe-791d-4050-af50-a686741e2322" providerId="ADAL" clId="{B3DB699F-4214-4C82-A15A-29DE537CF119}" dt="2026-05-06T13:28:29.072" v="86" actId="6264"/>
          <ac:graphicFrameMkLst>
            <pc:docMk/>
            <pc:sldMk cId="3262866181" sldId="712"/>
            <ac:graphicFrameMk id="3" creationId="{716E8185-F57A-E5FC-787C-6DE9918A590E}"/>
          </ac:graphicFrameMkLst>
        </pc:graphicFrameChg>
      </pc:sldChg>
      <pc:sldChg chg="modSp add">
        <pc:chgData name="Giorgio Venceslai" userId="4161c0fe-791d-4050-af50-a686741e2322" providerId="ADAL" clId="{B3DB699F-4214-4C82-A15A-29DE537CF119}" dt="2026-05-06T13:23:26.656" v="39"/>
        <pc:sldMkLst>
          <pc:docMk/>
          <pc:sldMk cId="1259222979" sldId="717"/>
        </pc:sldMkLst>
        <pc:spChg chg="mod">
          <ac:chgData name="Giorgio Venceslai" userId="4161c0fe-791d-4050-af50-a686741e2322" providerId="ADAL" clId="{B3DB699F-4214-4C82-A15A-29DE537CF119}" dt="2026-05-06T13:23:26.656" v="39"/>
          <ac:spMkLst>
            <pc:docMk/>
            <pc:sldMk cId="1259222979" sldId="717"/>
            <ac:spMk id="2" creationId="{44A1F02B-76A7-8FED-AC9A-DEFF3D26C10D}"/>
          </ac:spMkLst>
        </pc:spChg>
        <pc:spChg chg="mod">
          <ac:chgData name="Giorgio Venceslai" userId="4161c0fe-791d-4050-af50-a686741e2322" providerId="ADAL" clId="{B3DB699F-4214-4C82-A15A-29DE537CF119}" dt="2026-05-06T13:23:26.656" v="39"/>
          <ac:spMkLst>
            <pc:docMk/>
            <pc:sldMk cId="1259222979" sldId="717"/>
            <ac:spMk id="6" creationId="{9DA8B84E-0D6A-5B4A-8D4A-E1C9C994AA4F}"/>
          </ac:spMkLst>
        </pc:spChg>
      </pc:sldChg>
      <pc:sldChg chg="modSp add">
        <pc:chgData name="Giorgio Venceslai" userId="4161c0fe-791d-4050-af50-a686741e2322" providerId="ADAL" clId="{B3DB699F-4214-4C82-A15A-29DE537CF119}" dt="2026-05-06T13:23:26.656" v="39"/>
        <pc:sldMkLst>
          <pc:docMk/>
          <pc:sldMk cId="720878497" sldId="718"/>
        </pc:sldMkLst>
        <pc:spChg chg="mod">
          <ac:chgData name="Giorgio Venceslai" userId="4161c0fe-791d-4050-af50-a686741e2322" providerId="ADAL" clId="{B3DB699F-4214-4C82-A15A-29DE537CF119}" dt="2026-05-06T13:23:26.656" v="39"/>
          <ac:spMkLst>
            <pc:docMk/>
            <pc:sldMk cId="720878497" sldId="718"/>
            <ac:spMk id="4" creationId="{DFA3D7DC-6612-D6D5-74C7-6DB331F1876E}"/>
          </ac:spMkLst>
        </pc:spChg>
        <pc:graphicFrameChg chg="mod">
          <ac:chgData name="Giorgio Venceslai" userId="4161c0fe-791d-4050-af50-a686741e2322" providerId="ADAL" clId="{B3DB699F-4214-4C82-A15A-29DE537CF119}" dt="2026-05-06T13:18:08.326" v="23"/>
          <ac:graphicFrameMkLst>
            <pc:docMk/>
            <pc:sldMk cId="720878497" sldId="718"/>
            <ac:graphicFrameMk id="5" creationId="{FE1BE4D3-D03C-6ED5-25C5-313F9751F585}"/>
          </ac:graphicFrameMkLst>
        </pc:graphicFrameChg>
      </pc:sldChg>
      <pc:sldChg chg="modSp add mod chgLayout">
        <pc:chgData name="Giorgio Venceslai" userId="4161c0fe-791d-4050-af50-a686741e2322" providerId="ADAL" clId="{B3DB699F-4214-4C82-A15A-29DE537CF119}" dt="2026-05-06T13:29:02.799" v="89" actId="700"/>
        <pc:sldMkLst>
          <pc:docMk/>
          <pc:sldMk cId="251556047" sldId="720"/>
        </pc:sldMkLst>
        <pc:spChg chg="mod ord">
          <ac:chgData name="Giorgio Venceslai" userId="4161c0fe-791d-4050-af50-a686741e2322" providerId="ADAL" clId="{B3DB699F-4214-4C82-A15A-29DE537CF119}" dt="2026-05-06T13:29:02.799" v="89" actId="700"/>
          <ac:spMkLst>
            <pc:docMk/>
            <pc:sldMk cId="251556047" sldId="720"/>
            <ac:spMk id="2" creationId="{EB7A7538-8668-6E5F-30EE-BEDEBB07DCE1}"/>
          </ac:spMkLst>
        </pc:spChg>
        <pc:spChg chg="mod ord">
          <ac:chgData name="Giorgio Venceslai" userId="4161c0fe-791d-4050-af50-a686741e2322" providerId="ADAL" clId="{B3DB699F-4214-4C82-A15A-29DE537CF119}" dt="2026-05-06T13:29:02.799" v="89" actId="700"/>
          <ac:spMkLst>
            <pc:docMk/>
            <pc:sldMk cId="251556047" sldId="720"/>
            <ac:spMk id="3" creationId="{A66DD812-92A0-918F-9A69-E6AFC9492C15}"/>
          </ac:spMkLst>
        </pc:spChg>
        <pc:spChg chg="mod ord">
          <ac:chgData name="Giorgio Venceslai" userId="4161c0fe-791d-4050-af50-a686741e2322" providerId="ADAL" clId="{B3DB699F-4214-4C82-A15A-29DE537CF119}" dt="2026-05-06T13:29:02.799" v="89" actId="700"/>
          <ac:spMkLst>
            <pc:docMk/>
            <pc:sldMk cId="251556047" sldId="720"/>
            <ac:spMk id="6" creationId="{8074E508-0645-BAB0-2AD1-8D3C429FCC84}"/>
          </ac:spMkLst>
        </pc:spChg>
      </pc:sldChg>
      <pc:sldChg chg="addSp delSp modSp mod modClrScheme chgLayout">
        <pc:chgData name="Giorgio Venceslai" userId="4161c0fe-791d-4050-af50-a686741e2322" providerId="ADAL" clId="{B3DB699F-4214-4C82-A15A-29DE537CF119}" dt="2026-05-06T13:26:59.105" v="71" actId="1076"/>
        <pc:sldMkLst>
          <pc:docMk/>
          <pc:sldMk cId="84039008" sldId="722"/>
        </pc:sldMkLst>
        <pc:spChg chg="mod ord">
          <ac:chgData name="Giorgio Venceslai" userId="4161c0fe-791d-4050-af50-a686741e2322" providerId="ADAL" clId="{B3DB699F-4214-4C82-A15A-29DE537CF119}" dt="2026-05-06T13:26:50.441" v="69" actId="700"/>
          <ac:spMkLst>
            <pc:docMk/>
            <pc:sldMk cId="84039008" sldId="722"/>
            <ac:spMk id="2" creationId="{03315323-ED1C-40CD-B667-E20D8C84B0FB}"/>
          </ac:spMkLst>
        </pc:spChg>
        <pc:spChg chg="add mod ord">
          <ac:chgData name="Giorgio Venceslai" userId="4161c0fe-791d-4050-af50-a686741e2322" providerId="ADAL" clId="{B3DB699F-4214-4C82-A15A-29DE537CF119}" dt="2026-05-06T13:26:50.441" v="69" actId="700"/>
          <ac:spMkLst>
            <pc:docMk/>
            <pc:sldMk cId="84039008" sldId="722"/>
            <ac:spMk id="6" creationId="{FC4BD33E-13DC-D3B0-6E1A-F37675D2F329}"/>
          </ac:spMkLst>
        </pc:spChg>
        <pc:graphicFrameChg chg="mod ord">
          <ac:chgData name="Giorgio Venceslai" userId="4161c0fe-791d-4050-af50-a686741e2322" providerId="ADAL" clId="{B3DB699F-4214-4C82-A15A-29DE537CF119}" dt="2026-05-06T13:26:59.105" v="71" actId="1076"/>
          <ac:graphicFrameMkLst>
            <pc:docMk/>
            <pc:sldMk cId="84039008" sldId="722"/>
            <ac:graphicFrameMk id="38" creationId="{26CC718E-5A0D-3FD5-A9A9-B3BB1879D662}"/>
          </ac:graphicFrameMkLst>
        </pc:graphicFrameChg>
      </pc:sldChg>
      <pc:sldChg chg="addSp delSp modSp mod modClrScheme chgLayout">
        <pc:chgData name="Giorgio Venceslai" userId="4161c0fe-791d-4050-af50-a686741e2322" providerId="ADAL" clId="{B3DB699F-4214-4C82-A15A-29DE537CF119}" dt="2026-05-06T13:25:01.787" v="58" actId="20577"/>
        <pc:sldMkLst>
          <pc:docMk/>
          <pc:sldMk cId="269253115" sldId="732"/>
        </pc:sldMkLst>
        <pc:spChg chg="add del mod ord">
          <ac:chgData name="Giorgio Venceslai" userId="4161c0fe-791d-4050-af50-a686741e2322" providerId="ADAL" clId="{B3DB699F-4214-4C82-A15A-29DE537CF119}" dt="2026-05-06T13:25:01.787" v="58" actId="20577"/>
          <ac:spMkLst>
            <pc:docMk/>
            <pc:sldMk cId="269253115" sldId="732"/>
            <ac:spMk id="7" creationId="{4092AAB7-E489-31BA-8FE2-89C9E7148C48}"/>
          </ac:spMkLst>
        </pc:spChg>
        <pc:spChg chg="add del mod ord">
          <ac:chgData name="Giorgio Venceslai" userId="4161c0fe-791d-4050-af50-a686741e2322" providerId="ADAL" clId="{B3DB699F-4214-4C82-A15A-29DE537CF119}" dt="2026-05-06T13:23:53.921" v="51" actId="700"/>
          <ac:spMkLst>
            <pc:docMk/>
            <pc:sldMk cId="269253115" sldId="732"/>
            <ac:spMk id="8" creationId="{676ED930-AC4A-D330-B0F9-BA33E67EB592}"/>
          </ac:spMkLst>
        </pc:spChg>
        <pc:spChg chg="add del mod ord">
          <ac:chgData name="Giorgio Venceslai" userId="4161c0fe-791d-4050-af50-a686741e2322" providerId="ADAL" clId="{B3DB699F-4214-4C82-A15A-29DE537CF119}" dt="2026-05-06T13:23:53.921" v="51" actId="700"/>
          <ac:spMkLst>
            <pc:docMk/>
            <pc:sldMk cId="269253115" sldId="732"/>
            <ac:spMk id="9" creationId="{5E9F20FE-0854-4BA1-6C19-3DA39C598E50}"/>
          </ac:spMkLst>
        </pc:spChg>
      </pc:sldChg>
      <pc:sldChg chg="modSp add">
        <pc:chgData name="Giorgio Venceslai" userId="4161c0fe-791d-4050-af50-a686741e2322" providerId="ADAL" clId="{B3DB699F-4214-4C82-A15A-29DE537CF119}" dt="2026-05-06T13:23:26.656" v="39"/>
        <pc:sldMkLst>
          <pc:docMk/>
          <pc:sldMk cId="3612031925" sldId="765"/>
        </pc:sldMkLst>
        <pc:spChg chg="mod">
          <ac:chgData name="Giorgio Venceslai" userId="4161c0fe-791d-4050-af50-a686741e2322" providerId="ADAL" clId="{B3DB699F-4214-4C82-A15A-29DE537CF119}" dt="2026-05-06T13:23:26.656" v="39"/>
          <ac:spMkLst>
            <pc:docMk/>
            <pc:sldMk cId="3612031925" sldId="765"/>
            <ac:spMk id="2" creationId="{A20E703D-C393-5FD2-FEB4-915F393C43C7}"/>
          </ac:spMkLst>
        </pc:spChg>
        <pc:spChg chg="mod">
          <ac:chgData name="Giorgio Venceslai" userId="4161c0fe-791d-4050-af50-a686741e2322" providerId="ADAL" clId="{B3DB699F-4214-4C82-A15A-29DE537CF119}" dt="2026-05-06T13:23:26.656" v="39"/>
          <ac:spMkLst>
            <pc:docMk/>
            <pc:sldMk cId="3612031925" sldId="765"/>
            <ac:spMk id="57" creationId="{1E78244D-1791-9F77-A2F7-3F91D08AF21D}"/>
          </ac:spMkLst>
        </pc:spChg>
      </pc:sldChg>
      <pc:sldChg chg="add">
        <pc:chgData name="Giorgio Venceslai" userId="4161c0fe-791d-4050-af50-a686741e2322" providerId="ADAL" clId="{B3DB699F-4214-4C82-A15A-29DE537CF119}" dt="2026-05-06T13:14:53.968" v="14"/>
        <pc:sldMkLst>
          <pc:docMk/>
          <pc:sldMk cId="480382975" sldId="837"/>
        </pc:sldMkLst>
      </pc:sldChg>
      <pc:sldChg chg="modSp add mod">
        <pc:chgData name="Giorgio Venceslai" userId="4161c0fe-791d-4050-af50-a686741e2322" providerId="ADAL" clId="{B3DB699F-4214-4C82-A15A-29DE537CF119}" dt="2026-05-06T13:23:27.334" v="46" actId="27636"/>
        <pc:sldMkLst>
          <pc:docMk/>
          <pc:sldMk cId="1926655708" sldId="838"/>
        </pc:sldMkLst>
        <pc:spChg chg="mod">
          <ac:chgData name="Giorgio Venceslai" userId="4161c0fe-791d-4050-af50-a686741e2322" providerId="ADAL" clId="{B3DB699F-4214-4C82-A15A-29DE537CF119}" dt="2026-05-06T13:23:27.334" v="46" actId="27636"/>
          <ac:spMkLst>
            <pc:docMk/>
            <pc:sldMk cId="1926655708" sldId="838"/>
            <ac:spMk id="6" creationId="{FDBF3BC0-ECCD-964F-0F65-33BEF8041E07}"/>
          </ac:spMkLst>
        </pc:spChg>
        <pc:spChg chg="mod">
          <ac:chgData name="Giorgio Venceslai" userId="4161c0fe-791d-4050-af50-a686741e2322" providerId="ADAL" clId="{B3DB699F-4214-4C82-A15A-29DE537CF119}" dt="2026-05-06T13:23:26.656" v="39"/>
          <ac:spMkLst>
            <pc:docMk/>
            <pc:sldMk cId="1926655708" sldId="838"/>
            <ac:spMk id="7" creationId="{67BB6482-3B55-BE93-80BE-D34B5D8D28D6}"/>
          </ac:spMkLst>
        </pc:spChg>
      </pc:sldChg>
      <pc:sldChg chg="modSp add">
        <pc:chgData name="Giorgio Venceslai" userId="4161c0fe-791d-4050-af50-a686741e2322" providerId="ADAL" clId="{B3DB699F-4214-4C82-A15A-29DE537CF119}" dt="2026-05-06T13:23:26.656" v="39"/>
        <pc:sldMkLst>
          <pc:docMk/>
          <pc:sldMk cId="796892186" sldId="868"/>
        </pc:sldMkLst>
        <pc:spChg chg="mod">
          <ac:chgData name="Giorgio Venceslai" userId="4161c0fe-791d-4050-af50-a686741e2322" providerId="ADAL" clId="{B3DB699F-4214-4C82-A15A-29DE537CF119}" dt="2026-05-06T13:23:26.656" v="39"/>
          <ac:spMkLst>
            <pc:docMk/>
            <pc:sldMk cId="796892186" sldId="868"/>
            <ac:spMk id="2" creationId="{144EAD95-8C40-6531-EDC9-82EF64ED24E0}"/>
          </ac:spMkLst>
        </pc:spChg>
        <pc:spChg chg="mod">
          <ac:chgData name="Giorgio Venceslai" userId="4161c0fe-791d-4050-af50-a686741e2322" providerId="ADAL" clId="{B3DB699F-4214-4C82-A15A-29DE537CF119}" dt="2026-05-06T13:23:26.656" v="39"/>
          <ac:spMkLst>
            <pc:docMk/>
            <pc:sldMk cId="796892186" sldId="868"/>
            <ac:spMk id="4" creationId="{EA2ACFA6-323A-F7B6-D743-2218F2459D46}"/>
          </ac:spMkLst>
        </pc:spChg>
        <pc:spChg chg="mod">
          <ac:chgData name="Giorgio Venceslai" userId="4161c0fe-791d-4050-af50-a686741e2322" providerId="ADAL" clId="{B3DB699F-4214-4C82-A15A-29DE537CF119}" dt="2026-05-06T13:23:26.656" v="39"/>
          <ac:spMkLst>
            <pc:docMk/>
            <pc:sldMk cId="796892186" sldId="868"/>
            <ac:spMk id="6" creationId="{E3D8D55A-F06B-18CE-8771-4346EC68CEC4}"/>
          </ac:spMkLst>
        </pc:spChg>
      </pc:sldChg>
      <pc:sldChg chg="modSp add mod">
        <pc:chgData name="Giorgio Venceslai" userId="4161c0fe-791d-4050-af50-a686741e2322" providerId="ADAL" clId="{B3DB699F-4214-4C82-A15A-29DE537CF119}" dt="2026-05-06T13:23:27.346" v="47" actId="27636"/>
        <pc:sldMkLst>
          <pc:docMk/>
          <pc:sldMk cId="2801369996" sldId="2146849580"/>
        </pc:sldMkLst>
        <pc:spChg chg="mod">
          <ac:chgData name="Giorgio Venceslai" userId="4161c0fe-791d-4050-af50-a686741e2322" providerId="ADAL" clId="{B3DB699F-4214-4C82-A15A-29DE537CF119}" dt="2026-05-06T13:23:27.346" v="47" actId="27636"/>
          <ac:spMkLst>
            <pc:docMk/>
            <pc:sldMk cId="2801369996" sldId="2146849580"/>
            <ac:spMk id="4" creationId="{A47E77A7-82A2-833B-690D-8A13626AC11F}"/>
          </ac:spMkLst>
        </pc:spChg>
      </pc:sldChg>
      <pc:sldChg chg="add">
        <pc:chgData name="Giorgio Venceslai" userId="4161c0fe-791d-4050-af50-a686741e2322" providerId="ADAL" clId="{B3DB699F-4214-4C82-A15A-29DE537CF119}" dt="2026-05-06T13:16:41.733" v="19"/>
        <pc:sldMkLst>
          <pc:docMk/>
          <pc:sldMk cId="2775658988" sldId="2146849583"/>
        </pc:sldMkLst>
      </pc:sldChg>
      <pc:sldChg chg="modSp add">
        <pc:chgData name="Giorgio Venceslai" userId="4161c0fe-791d-4050-af50-a686741e2322" providerId="ADAL" clId="{B3DB699F-4214-4C82-A15A-29DE537CF119}" dt="2026-05-06T13:23:26.656" v="39"/>
        <pc:sldMkLst>
          <pc:docMk/>
          <pc:sldMk cId="693589572" sldId="2146849584"/>
        </pc:sldMkLst>
        <pc:spChg chg="mod">
          <ac:chgData name="Giorgio Venceslai" userId="4161c0fe-791d-4050-af50-a686741e2322" providerId="ADAL" clId="{B3DB699F-4214-4C82-A15A-29DE537CF119}" dt="2026-05-06T13:23:26.656" v="39"/>
          <ac:spMkLst>
            <pc:docMk/>
            <pc:sldMk cId="693589572" sldId="2146849584"/>
            <ac:spMk id="2" creationId="{00000000-0000-0000-0000-000000000000}"/>
          </ac:spMkLst>
        </pc:spChg>
        <pc:spChg chg="mod">
          <ac:chgData name="Giorgio Venceslai" userId="4161c0fe-791d-4050-af50-a686741e2322" providerId="ADAL" clId="{B3DB699F-4214-4C82-A15A-29DE537CF119}" dt="2026-05-06T13:23:26.656" v="39"/>
          <ac:spMkLst>
            <pc:docMk/>
            <pc:sldMk cId="693589572" sldId="2146849584"/>
            <ac:spMk id="5" creationId="{3ABC9BAA-995A-3FF8-913E-979078E1F7ED}"/>
          </ac:spMkLst>
        </pc:spChg>
      </pc:sldChg>
      <pc:sldChg chg="modSp add mod">
        <pc:chgData name="Giorgio Venceslai" userId="4161c0fe-791d-4050-af50-a686741e2322" providerId="ADAL" clId="{B3DB699F-4214-4C82-A15A-29DE537CF119}" dt="2026-05-06T13:25:30.211" v="59" actId="20577"/>
        <pc:sldMkLst>
          <pc:docMk/>
          <pc:sldMk cId="867497288" sldId="2146849588"/>
        </pc:sldMkLst>
        <pc:spChg chg="mod">
          <ac:chgData name="Giorgio Venceslai" userId="4161c0fe-791d-4050-af50-a686741e2322" providerId="ADAL" clId="{B3DB699F-4214-4C82-A15A-29DE537CF119}" dt="2026-05-06T13:23:26.656" v="39"/>
          <ac:spMkLst>
            <pc:docMk/>
            <pc:sldMk cId="867497288" sldId="2146849588"/>
            <ac:spMk id="2" creationId="{0B921E3A-8084-8458-80BE-54FB6D06C41C}"/>
          </ac:spMkLst>
        </pc:spChg>
        <pc:spChg chg="mod">
          <ac:chgData name="Giorgio Venceslai" userId="4161c0fe-791d-4050-af50-a686741e2322" providerId="ADAL" clId="{B3DB699F-4214-4C82-A15A-29DE537CF119}" dt="2026-05-06T13:25:30.211" v="59" actId="20577"/>
          <ac:spMkLst>
            <pc:docMk/>
            <pc:sldMk cId="867497288" sldId="2146849588"/>
            <ac:spMk id="3" creationId="{B6853835-B851-CBE9-5050-2310A83BBFFB}"/>
          </ac:spMkLst>
        </pc:spChg>
        <pc:spChg chg="mod">
          <ac:chgData name="Giorgio Venceslai" userId="4161c0fe-791d-4050-af50-a686741e2322" providerId="ADAL" clId="{B3DB699F-4214-4C82-A15A-29DE537CF119}" dt="2026-05-06T13:23:26.656" v="39"/>
          <ac:spMkLst>
            <pc:docMk/>
            <pc:sldMk cId="867497288" sldId="2146849588"/>
            <ac:spMk id="4" creationId="{7938DBFE-BC5A-E516-087B-660AF3AE1B6A}"/>
          </ac:spMkLst>
        </pc:spChg>
      </pc:sldChg>
      <pc:sldMasterChg chg="delSldLayout modSldLayout">
        <pc:chgData name="Giorgio Venceslai" userId="4161c0fe-791d-4050-af50-a686741e2322" providerId="ADAL" clId="{B3DB699F-4214-4C82-A15A-29DE537CF119}" dt="2026-05-06T13:27:52.374" v="80" actId="478"/>
        <pc:sldMasterMkLst>
          <pc:docMk/>
          <pc:sldMasterMk cId="3796800818" sldId="2147483683"/>
        </pc:sldMasterMkLst>
        <pc:sldLayoutChg chg="addSp delSp mod">
          <pc:chgData name="Giorgio Venceslai" userId="4161c0fe-791d-4050-af50-a686741e2322" providerId="ADAL" clId="{B3DB699F-4214-4C82-A15A-29DE537CF119}" dt="2026-05-06T13:27:52.374" v="80" actId="478"/>
          <pc:sldLayoutMkLst>
            <pc:docMk/>
            <pc:sldMasterMk cId="3796800818" sldId="2147483683"/>
            <pc:sldLayoutMk cId="3978141040" sldId="2147483688"/>
          </pc:sldLayoutMkLst>
        </pc:sldLayoutChg>
        <pc:sldLayoutChg chg="modSp mod">
          <pc:chgData name="Giorgio Venceslai" userId="4161c0fe-791d-4050-af50-a686741e2322" providerId="ADAL" clId="{B3DB699F-4214-4C82-A15A-29DE537CF119}" dt="2026-05-06T13:24:46.817" v="54" actId="6549"/>
          <pc:sldLayoutMkLst>
            <pc:docMk/>
            <pc:sldMasterMk cId="3796800818" sldId="2147483683"/>
            <pc:sldLayoutMk cId="1054296599" sldId="2147483690"/>
          </pc:sldLayoutMkLst>
          <pc:spChg chg="mod">
            <ac:chgData name="Giorgio Venceslai" userId="4161c0fe-791d-4050-af50-a686741e2322" providerId="ADAL" clId="{B3DB699F-4214-4C82-A15A-29DE537CF119}" dt="2026-05-06T13:24:40.900" v="53" actId="6549"/>
            <ac:spMkLst>
              <pc:docMk/>
              <pc:sldMasterMk cId="3796800818" sldId="2147483683"/>
              <pc:sldLayoutMk cId="1054296599" sldId="2147483690"/>
              <ac:spMk id="4" creationId="{BE703EF6-D866-28EC-B38C-BD1B4FFCFFAC}"/>
            </ac:spMkLst>
          </pc:spChg>
          <pc:spChg chg="mod">
            <ac:chgData name="Giorgio Venceslai" userId="4161c0fe-791d-4050-af50-a686741e2322" providerId="ADAL" clId="{B3DB699F-4214-4C82-A15A-29DE537CF119}" dt="2026-05-06T13:24:46.817" v="54" actId="6549"/>
            <ac:spMkLst>
              <pc:docMk/>
              <pc:sldMasterMk cId="3796800818" sldId="2147483683"/>
              <pc:sldLayoutMk cId="1054296599" sldId="2147483690"/>
              <ac:spMk id="17" creationId="{6FC2B9E8-CC8A-CBCE-FFAA-23950F974F6A}"/>
            </ac:spMkLst>
          </pc:spChg>
        </pc:sldLayoutChg>
        <pc:sldLayoutChg chg="delSp">
          <pc:chgData name="Giorgio Venceslai" userId="4161c0fe-791d-4050-af50-a686741e2322" providerId="ADAL" clId="{B3DB699F-4214-4C82-A15A-29DE537CF119}" dt="2026-05-06T13:23:26.656" v="39"/>
          <pc:sldLayoutMkLst>
            <pc:docMk/>
            <pc:sldMasterMk cId="3796800818" sldId="2147483683"/>
            <pc:sldLayoutMk cId="3063391792" sldId="2147483703"/>
          </pc:sldLayoutMkLst>
        </pc:sldLayoutChg>
        <pc:sldLayoutChg chg="delSp">
          <pc:chgData name="Giorgio Venceslai" userId="4161c0fe-791d-4050-af50-a686741e2322" providerId="ADAL" clId="{B3DB699F-4214-4C82-A15A-29DE537CF119}" dt="2026-05-06T13:23:26.656" v="39"/>
          <pc:sldLayoutMkLst>
            <pc:docMk/>
            <pc:sldMasterMk cId="3796800818" sldId="2147483683"/>
            <pc:sldLayoutMk cId="2164096224" sldId="2147483704"/>
          </pc:sldLayoutMkLst>
        </pc:sldLayoutChg>
        <pc:sldLayoutChg chg="delSp">
          <pc:chgData name="Giorgio Venceslai" userId="4161c0fe-791d-4050-af50-a686741e2322" providerId="ADAL" clId="{B3DB699F-4214-4C82-A15A-29DE537CF119}" dt="2026-05-06T13:23:26.656" v="39"/>
          <pc:sldLayoutMkLst>
            <pc:docMk/>
            <pc:sldMasterMk cId="3796800818" sldId="2147483683"/>
            <pc:sldLayoutMk cId="1969167941" sldId="2147483705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svg"/><Relationship Id="rId1" Type="http://schemas.openxmlformats.org/officeDocument/2006/relationships/image" Target="../media/image42.sv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image" Target="../media/image58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svg"/><Relationship Id="rId1" Type="http://schemas.openxmlformats.org/officeDocument/2006/relationships/image" Target="../media/image42.sv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image" Target="../media/image5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443B40-1B58-4A1D-8BDE-80F385B2EA6D}" type="doc">
      <dgm:prSet loTypeId="urn:microsoft.com/office/officeart/2005/8/layout/vList3" loCatId="list" qsTypeId="urn:microsoft.com/office/officeart/2005/8/quickstyle/simple1" qsCatId="simple" csTypeId="urn:microsoft.com/office/officeart/2005/8/colors/accent1_1" csCatId="accent1" phldr="1"/>
      <dgm:spPr/>
    </dgm:pt>
    <dgm:pt modelId="{17FD91A4-60C7-4143-9600-AD504CA7519A}">
      <dgm:prSet phldrT="[Testo]" custT="1"/>
      <dgm:spPr/>
      <dgm:t>
        <a:bodyPr/>
        <a:lstStyle/>
        <a:p>
          <a:pPr algn="just"/>
          <a:r>
            <a:rPr lang="en-GB" sz="1600" b="0" i="0" dirty="0">
              <a:latin typeface="Arial Nova Light" panose="020B0304020202020204" pitchFamily="34" charset="0"/>
            </a:rPr>
            <a:t>Ente </a:t>
          </a:r>
          <a:r>
            <a:rPr lang="en-GB" sz="1600" b="0" i="0" dirty="0" err="1">
              <a:latin typeface="Arial Nova Light" panose="020B0304020202020204" pitchFamily="34" charset="0"/>
            </a:rPr>
            <a:t>pubblico</a:t>
          </a:r>
          <a:r>
            <a:rPr lang="en-GB" sz="1600" b="0" i="0" dirty="0">
              <a:latin typeface="Arial Nova Light" panose="020B0304020202020204" pitchFamily="34" charset="0"/>
            </a:rPr>
            <a:t> </a:t>
          </a:r>
          <a:r>
            <a:rPr lang="en-GB" sz="1600" b="0" i="0" dirty="0" err="1">
              <a:latin typeface="Arial Nova Light" panose="020B0304020202020204" pitchFamily="34" charset="0"/>
            </a:rPr>
            <a:t>economico</a:t>
          </a:r>
          <a:r>
            <a:rPr lang="en-GB" sz="1600" b="0" i="0" dirty="0">
              <a:latin typeface="Arial Nova Light" panose="020B0304020202020204" pitchFamily="34" charset="0"/>
            </a:rPr>
            <a:t> sotto la </a:t>
          </a:r>
          <a:r>
            <a:rPr lang="en-GB" sz="1600" b="0" i="0" dirty="0" err="1">
              <a:latin typeface="Arial Nova Light" panose="020B0304020202020204" pitchFamily="34" charset="0"/>
            </a:rPr>
            <a:t>supervisione</a:t>
          </a:r>
          <a:r>
            <a:rPr lang="en-GB" sz="1600" b="0" i="0" dirty="0">
              <a:latin typeface="Arial Nova Light" panose="020B0304020202020204" pitchFamily="34" charset="0"/>
            </a:rPr>
            <a:t> del </a:t>
          </a:r>
          <a:r>
            <a:rPr lang="en-GB" sz="1600" b="1" i="0" dirty="0" err="1">
              <a:latin typeface="Arial Nova Light" panose="020B0304020202020204" pitchFamily="34" charset="0"/>
            </a:rPr>
            <a:t>Ministero</a:t>
          </a:r>
          <a:r>
            <a:rPr lang="en-GB" sz="1600" b="1" i="0" dirty="0">
              <a:latin typeface="Arial Nova Light" panose="020B0304020202020204" pitchFamily="34" charset="0"/>
            </a:rPr>
            <a:t> della Agricoltura e della </a:t>
          </a:r>
          <a:r>
            <a:rPr lang="en-GB" sz="1600" b="1" i="0" dirty="0" err="1">
              <a:latin typeface="Arial Nova Light" panose="020B0304020202020204" pitchFamily="34" charset="0"/>
            </a:rPr>
            <a:t>Sovranità</a:t>
          </a:r>
          <a:r>
            <a:rPr lang="en-GB" sz="1600" b="1" i="0" dirty="0">
              <a:latin typeface="Arial Nova Light" panose="020B0304020202020204" pitchFamily="34" charset="0"/>
            </a:rPr>
            <a:t> </a:t>
          </a:r>
          <a:r>
            <a:rPr lang="en-GB" sz="1600" b="1" i="0" dirty="0" err="1">
              <a:latin typeface="Arial Nova Light" panose="020B0304020202020204" pitchFamily="34" charset="0"/>
            </a:rPr>
            <a:t>Alimentare</a:t>
          </a:r>
          <a:r>
            <a:rPr lang="en-GB" sz="1600" b="0" i="0" dirty="0">
              <a:latin typeface="Arial Nova Light" panose="020B0304020202020204" pitchFamily="34" charset="0"/>
            </a:rPr>
            <a:t>, </a:t>
          </a:r>
          <a:r>
            <a:rPr lang="en-GB" sz="1600" b="0" i="0" dirty="0" err="1">
              <a:latin typeface="Arial Nova Light" panose="020B0304020202020204" pitchFamily="34" charset="0"/>
            </a:rPr>
            <a:t>originariamente</a:t>
          </a:r>
          <a:r>
            <a:rPr lang="en-GB" sz="1600" b="0" i="0" dirty="0">
              <a:latin typeface="Arial Nova Light" panose="020B0304020202020204" pitchFamily="34" charset="0"/>
            </a:rPr>
            <a:t> </a:t>
          </a:r>
          <a:r>
            <a:rPr lang="en-GB" sz="1600" b="0" i="0" dirty="0" err="1">
              <a:latin typeface="Arial Nova Light" panose="020B0304020202020204" pitchFamily="34" charset="0"/>
            </a:rPr>
            <a:t>specializzato</a:t>
          </a:r>
          <a:r>
            <a:rPr lang="en-GB" sz="1600" b="0" i="0" dirty="0">
              <a:latin typeface="Arial Nova Light" panose="020B0304020202020204" pitchFamily="34" charset="0"/>
            </a:rPr>
            <a:t> </a:t>
          </a:r>
          <a:r>
            <a:rPr lang="en-GB" sz="1600" b="0" i="0" dirty="0" err="1">
              <a:latin typeface="Arial Nova Light" panose="020B0304020202020204" pitchFamily="34" charset="0"/>
            </a:rPr>
            <a:t>nella</a:t>
          </a:r>
          <a:r>
            <a:rPr lang="en-GB" sz="1600" b="0" i="0" dirty="0">
              <a:latin typeface="Arial Nova Light" panose="020B0304020202020204" pitchFamily="34" charset="0"/>
            </a:rPr>
            <a:t> </a:t>
          </a:r>
          <a:r>
            <a:rPr lang="en-GB" sz="1600" b="1" i="0" dirty="0" err="1">
              <a:latin typeface="Arial Nova Light" panose="020B0304020202020204" pitchFamily="34" charset="0"/>
            </a:rPr>
            <a:t>analisi</a:t>
          </a:r>
          <a:r>
            <a:rPr lang="en-GB" sz="1600" b="1" i="0" dirty="0">
              <a:latin typeface="Arial Nova Light" panose="020B0304020202020204" pitchFamily="34" charset="0"/>
            </a:rPr>
            <a:t> </a:t>
          </a:r>
          <a:r>
            <a:rPr lang="en-GB" sz="1600" b="1" i="0" dirty="0" err="1">
              <a:latin typeface="Arial Nova Light" panose="020B0304020202020204" pitchFamily="34" charset="0"/>
            </a:rPr>
            <a:t>quantitativa</a:t>
          </a:r>
          <a:r>
            <a:rPr lang="en-GB" sz="1600" b="1" i="0" dirty="0">
              <a:latin typeface="Arial Nova Light" panose="020B0304020202020204" pitchFamily="34" charset="0"/>
            </a:rPr>
            <a:t> </a:t>
          </a:r>
          <a:r>
            <a:rPr lang="en-GB" sz="1600" b="0" i="0" dirty="0">
              <a:latin typeface="Arial Nova Light" panose="020B0304020202020204" pitchFamily="34" charset="0"/>
            </a:rPr>
            <a:t>dei </a:t>
          </a:r>
          <a:r>
            <a:rPr lang="en-GB" sz="1600" b="0" i="0" dirty="0" err="1">
              <a:latin typeface="Arial Nova Light" panose="020B0304020202020204" pitchFamily="34" charset="0"/>
            </a:rPr>
            <a:t>dati</a:t>
          </a:r>
          <a:r>
            <a:rPr lang="en-GB" sz="1600" b="0" i="0" dirty="0">
              <a:latin typeface="Arial Nova Light" panose="020B0304020202020204" pitchFamily="34" charset="0"/>
            </a:rPr>
            <a:t> del </a:t>
          </a:r>
          <a:r>
            <a:rPr lang="en-GB" sz="1600" b="0" i="0" dirty="0" err="1">
              <a:latin typeface="Arial Nova Light" panose="020B0304020202020204" pitchFamily="34" charset="0"/>
            </a:rPr>
            <a:t>settore</a:t>
          </a:r>
          <a:r>
            <a:rPr lang="en-GB" sz="1600" b="0" i="0" dirty="0">
              <a:latin typeface="Arial Nova Light" panose="020B0304020202020204" pitchFamily="34" charset="0"/>
            </a:rPr>
            <a:t> e </a:t>
          </a:r>
          <a:r>
            <a:rPr lang="en-GB" sz="1600" b="0" i="0" dirty="0" err="1">
              <a:latin typeface="Arial Nova Light" panose="020B0304020202020204" pitchFamily="34" charset="0"/>
            </a:rPr>
            <a:t>nella</a:t>
          </a:r>
          <a:r>
            <a:rPr lang="en-GB" sz="1600" b="0" i="0" dirty="0">
              <a:latin typeface="Arial Nova Light" panose="020B0304020202020204" pitchFamily="34" charset="0"/>
            </a:rPr>
            <a:t> </a:t>
          </a:r>
          <a:r>
            <a:rPr lang="en-GB" sz="1600" b="0" i="0" dirty="0" err="1">
              <a:latin typeface="Arial Nova Light" panose="020B0304020202020204" pitchFamily="34" charset="0"/>
            </a:rPr>
            <a:t>elaborazione</a:t>
          </a:r>
          <a:r>
            <a:rPr lang="en-GB" sz="1600" b="0" i="0" dirty="0">
              <a:latin typeface="Arial Nova Light" panose="020B0304020202020204" pitchFamily="34" charset="0"/>
            </a:rPr>
            <a:t> degli </a:t>
          </a:r>
          <a:r>
            <a:rPr lang="en-GB" sz="1600" b="1" i="0" dirty="0" err="1">
              <a:latin typeface="Arial Nova Light" panose="020B0304020202020204" pitchFamily="34" charset="0"/>
            </a:rPr>
            <a:t>indici</a:t>
          </a:r>
          <a:r>
            <a:rPr lang="en-GB" sz="1600" b="1" i="0" dirty="0">
              <a:latin typeface="Arial Nova Light" panose="020B0304020202020204" pitchFamily="34" charset="0"/>
            </a:rPr>
            <a:t> dei </a:t>
          </a:r>
          <a:r>
            <a:rPr lang="en-GB" sz="1600" b="1" i="0" dirty="0" err="1">
              <a:latin typeface="Arial Nova Light" panose="020B0304020202020204" pitchFamily="34" charset="0"/>
            </a:rPr>
            <a:t>prezzi</a:t>
          </a:r>
          <a:r>
            <a:rPr lang="en-GB" sz="1600" b="1" i="0" dirty="0">
              <a:latin typeface="Arial Nova Light" panose="020B0304020202020204" pitchFamily="34" charset="0"/>
            </a:rPr>
            <a:t> alla </a:t>
          </a:r>
          <a:r>
            <a:rPr lang="en-GB" sz="1600" b="1" i="0" dirty="0" err="1">
              <a:latin typeface="Arial Nova Light" panose="020B0304020202020204" pitchFamily="34" charset="0"/>
            </a:rPr>
            <a:t>produzione</a:t>
          </a:r>
          <a:endParaRPr lang="it-IT" sz="1600" b="1" dirty="0">
            <a:latin typeface="Arial Nova Light" panose="020B0304020202020204" pitchFamily="34" charset="0"/>
          </a:endParaRPr>
        </a:p>
      </dgm:t>
    </dgm:pt>
    <dgm:pt modelId="{C297030D-AA83-426F-8D3B-3D5AED0321E2}" type="parTrans" cxnId="{99AEB810-515D-489A-8F2C-4E326EDFA318}">
      <dgm:prSet/>
      <dgm:spPr/>
      <dgm:t>
        <a:bodyPr/>
        <a:lstStyle/>
        <a:p>
          <a:endParaRPr lang="it-IT"/>
        </a:p>
      </dgm:t>
    </dgm:pt>
    <dgm:pt modelId="{E6B89E63-7DD4-4F5E-9D8D-D7509D57F9AF}" type="sibTrans" cxnId="{99AEB810-515D-489A-8F2C-4E326EDFA318}">
      <dgm:prSet/>
      <dgm:spPr/>
      <dgm:t>
        <a:bodyPr/>
        <a:lstStyle/>
        <a:p>
          <a:endParaRPr lang="it-IT"/>
        </a:p>
      </dgm:t>
    </dgm:pt>
    <dgm:pt modelId="{FECCA98E-D8A9-47BA-8578-789CAFF856F5}">
      <dgm:prSet phldrT="[Testo]" custT="1"/>
      <dgm:spPr/>
      <dgm:t>
        <a:bodyPr/>
        <a:lstStyle/>
        <a:p>
          <a:pPr algn="just"/>
          <a:r>
            <a:rPr lang="it-IT" sz="1600" b="1" i="0" kern="1200" dirty="0">
              <a:latin typeface="Arial Nova Light" panose="020B0304020202020204" pitchFamily="34" charset="0"/>
              <a:ea typeface="+mn-ea"/>
              <a:cs typeface="+mn-cs"/>
            </a:rPr>
            <a:t>Diversificazione verticale </a:t>
          </a:r>
          <a:r>
            <a:rPr lang="it-IT" sz="1600" b="0" i="0" kern="1200" dirty="0">
              <a:latin typeface="Arial Nova Light" panose="020B0304020202020204" pitchFamily="34" charset="0"/>
              <a:ea typeface="+mn-ea"/>
              <a:cs typeface="+mn-cs"/>
            </a:rPr>
            <a:t>della propria attività applicata alla intera </a:t>
          </a:r>
          <a:r>
            <a:rPr lang="it-IT" sz="1600" b="1" i="0" kern="1200" dirty="0">
              <a:latin typeface="Arial Nova Light" panose="020B0304020202020204" pitchFamily="34" charset="0"/>
              <a:ea typeface="+mn-ea"/>
              <a:cs typeface="+mn-cs"/>
            </a:rPr>
            <a:t>catena della produzione agricola</a:t>
          </a:r>
          <a:r>
            <a:rPr lang="it-IT" sz="1600" b="0" i="0" kern="1200" dirty="0">
              <a:latin typeface="Arial Nova Light" panose="020B0304020202020204" pitchFamily="34" charset="0"/>
              <a:ea typeface="+mn-ea"/>
              <a:cs typeface="+mn-cs"/>
            </a:rPr>
            <a:t>, espandendo la analisi dei dati agli operatori all’ingrosso e al dettaglio</a:t>
          </a:r>
        </a:p>
      </dgm:t>
    </dgm:pt>
    <dgm:pt modelId="{503ED4D1-B667-41B9-A342-06A847E92CE9}" type="parTrans" cxnId="{1BE60AAA-0756-4565-8340-6DD0A270B6F2}">
      <dgm:prSet/>
      <dgm:spPr/>
      <dgm:t>
        <a:bodyPr/>
        <a:lstStyle/>
        <a:p>
          <a:endParaRPr lang="it-IT"/>
        </a:p>
      </dgm:t>
    </dgm:pt>
    <dgm:pt modelId="{F14E8DB7-1E8E-44AA-A9FC-F7B6F0B5265D}" type="sibTrans" cxnId="{1BE60AAA-0756-4565-8340-6DD0A270B6F2}">
      <dgm:prSet/>
      <dgm:spPr/>
      <dgm:t>
        <a:bodyPr/>
        <a:lstStyle/>
        <a:p>
          <a:endParaRPr lang="it-IT"/>
        </a:p>
      </dgm:t>
    </dgm:pt>
    <dgm:pt modelId="{055BB562-1BE2-4F4F-A55F-99952393B2E2}">
      <dgm:prSet phldrT="[Testo]" custT="1"/>
      <dgm:spPr/>
      <dgm:t>
        <a:bodyPr/>
        <a:lstStyle/>
        <a:p>
          <a:pPr algn="just"/>
          <a:r>
            <a:rPr lang="it-IT" sz="1600" b="0" i="0" kern="1200" dirty="0">
              <a:latin typeface="Arial Nova Light" panose="020B0304020202020204" pitchFamily="34" charset="0"/>
              <a:ea typeface="+mn-ea"/>
              <a:cs typeface="+mn-cs"/>
            </a:rPr>
            <a:t>Implementazione delle analisi tramite </a:t>
          </a:r>
          <a:r>
            <a:rPr lang="it-IT" sz="1600" b="1" i="0" kern="1200" dirty="0">
              <a:latin typeface="Arial Nova Light" panose="020B0304020202020204" pitchFamily="34" charset="0"/>
              <a:ea typeface="+mn-ea"/>
              <a:cs typeface="+mn-cs"/>
            </a:rPr>
            <a:t>input qualitativi</a:t>
          </a:r>
          <a:r>
            <a:rPr lang="it-IT" sz="1600" b="0" i="0" kern="1200" dirty="0">
              <a:latin typeface="Arial Nova Light" panose="020B0304020202020204" pitchFamily="34" charset="0"/>
              <a:ea typeface="+mn-ea"/>
              <a:cs typeface="+mn-cs"/>
            </a:rPr>
            <a:t>, tra cui l'indice di </a:t>
          </a:r>
          <a:r>
            <a:rPr lang="it-IT" sz="1600" b="1" i="0" kern="1200" dirty="0">
              <a:latin typeface="Arial Nova Light" panose="020B0304020202020204" pitchFamily="34" charset="0"/>
              <a:ea typeface="+mn-ea"/>
              <a:cs typeface="+mn-cs"/>
            </a:rPr>
            <a:t>fiducia dei consumatori</a:t>
          </a:r>
          <a:r>
            <a:rPr lang="it-IT" sz="1600" b="0" i="0" kern="1200" dirty="0">
              <a:latin typeface="Arial Nova Light" panose="020B0304020202020204" pitchFamily="34" charset="0"/>
              <a:ea typeface="+mn-ea"/>
              <a:cs typeface="+mn-cs"/>
            </a:rPr>
            <a:t>,</a:t>
          </a:r>
          <a:r>
            <a:rPr lang="it-IT" sz="1600" b="1" i="0" kern="1200" dirty="0">
              <a:latin typeface="Arial Nova Light" panose="020B0304020202020204" pitchFamily="34" charset="0"/>
              <a:ea typeface="+mn-ea"/>
              <a:cs typeface="+mn-cs"/>
            </a:rPr>
            <a:t> </a:t>
          </a:r>
          <a:r>
            <a:rPr lang="it-IT" sz="1600" b="0" i="0" kern="1200" dirty="0">
              <a:latin typeface="Arial Nova Light" panose="020B0304020202020204" pitchFamily="34" charset="0"/>
              <a:ea typeface="+mn-ea"/>
              <a:cs typeface="+mn-cs"/>
            </a:rPr>
            <a:t>per identificare le </a:t>
          </a:r>
          <a:r>
            <a:rPr lang="it-IT" sz="1600" b="1" i="0" kern="1200" dirty="0">
              <a:latin typeface="Arial Nova Light" panose="020B0304020202020204" pitchFamily="34" charset="0"/>
              <a:ea typeface="+mn-ea"/>
              <a:cs typeface="+mn-cs"/>
            </a:rPr>
            <a:t>tendenze</a:t>
          </a:r>
          <a:r>
            <a:rPr lang="it-IT" sz="1600" b="0" i="0" kern="1200" dirty="0">
              <a:latin typeface="Arial Nova Light" panose="020B0304020202020204" pitchFamily="34" charset="0"/>
              <a:ea typeface="+mn-ea"/>
              <a:cs typeface="+mn-cs"/>
            </a:rPr>
            <a:t> del mercato e migliorare le</a:t>
          </a:r>
          <a:r>
            <a:rPr lang="it-IT" sz="1600" b="1" i="0" kern="1200" dirty="0">
              <a:latin typeface="Arial Nova Light" panose="020B0304020202020204" pitchFamily="34" charset="0"/>
              <a:ea typeface="+mn-ea"/>
              <a:cs typeface="+mn-cs"/>
            </a:rPr>
            <a:t> procedure statistiche</a:t>
          </a:r>
        </a:p>
      </dgm:t>
    </dgm:pt>
    <dgm:pt modelId="{F5940793-B5F5-4E70-9EA2-8A21372D8179}" type="sibTrans" cxnId="{BB924546-622D-4127-8390-0EB1721440A1}">
      <dgm:prSet/>
      <dgm:spPr/>
      <dgm:t>
        <a:bodyPr/>
        <a:lstStyle/>
        <a:p>
          <a:endParaRPr lang="it-IT"/>
        </a:p>
      </dgm:t>
    </dgm:pt>
    <dgm:pt modelId="{1364A588-2CDB-4261-97F0-7B82387D748D}" type="parTrans" cxnId="{BB924546-622D-4127-8390-0EB1721440A1}">
      <dgm:prSet/>
      <dgm:spPr/>
      <dgm:t>
        <a:bodyPr/>
        <a:lstStyle/>
        <a:p>
          <a:endParaRPr lang="it-IT"/>
        </a:p>
      </dgm:t>
    </dgm:pt>
    <dgm:pt modelId="{8ED94755-3E9B-4015-8116-EDBB1E74C456}" type="pres">
      <dgm:prSet presAssocID="{81443B40-1B58-4A1D-8BDE-80F385B2EA6D}" presName="linearFlow" presStyleCnt="0">
        <dgm:presLayoutVars>
          <dgm:dir/>
          <dgm:resizeHandles val="exact"/>
        </dgm:presLayoutVars>
      </dgm:prSet>
      <dgm:spPr/>
    </dgm:pt>
    <dgm:pt modelId="{003744AA-5768-4ABE-B694-0825E264DB9F}" type="pres">
      <dgm:prSet presAssocID="{17FD91A4-60C7-4143-9600-AD504CA7519A}" presName="composite" presStyleCnt="0"/>
      <dgm:spPr/>
    </dgm:pt>
    <dgm:pt modelId="{CF7E6D4A-71F1-4FFD-8D76-4EA8B5A810F7}" type="pres">
      <dgm:prSet presAssocID="{17FD91A4-60C7-4143-9600-AD504CA7519A}" presName="imgShp" presStyleLbl="fgImgPlace1" presStyleIdx="0" presStyleCnt="3" custLinFactNeighborX="-28599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nca con riempimento a tinta unita"/>
        </a:ext>
      </dgm:extLst>
    </dgm:pt>
    <dgm:pt modelId="{ADE8313A-997A-4925-BC3E-A790321A4070}" type="pres">
      <dgm:prSet presAssocID="{17FD91A4-60C7-4143-9600-AD504CA7519A}" presName="txShp" presStyleLbl="node1" presStyleIdx="0" presStyleCnt="3" custScaleX="93627" custLinFactNeighborX="786" custLinFactNeighborY="1436">
        <dgm:presLayoutVars>
          <dgm:bulletEnabled val="1"/>
        </dgm:presLayoutVars>
      </dgm:prSet>
      <dgm:spPr/>
    </dgm:pt>
    <dgm:pt modelId="{B1BCA27D-A352-4BFD-85A6-EEA1F9D720C6}" type="pres">
      <dgm:prSet presAssocID="{E6B89E63-7DD4-4F5E-9D8D-D7509D57F9AF}" presName="spacing" presStyleCnt="0"/>
      <dgm:spPr/>
    </dgm:pt>
    <dgm:pt modelId="{E1DCC06C-39FC-49DF-8A3A-55FCF0D84F6C}" type="pres">
      <dgm:prSet presAssocID="{FECCA98E-D8A9-47BA-8578-789CAFF856F5}" presName="composite" presStyleCnt="0"/>
      <dgm:spPr/>
    </dgm:pt>
    <dgm:pt modelId="{055F8A91-6DA0-49D3-9DB8-42D3954AACA1}" type="pres">
      <dgm:prSet presAssocID="{FECCA98E-D8A9-47BA-8578-789CAFF856F5}" presName="imgShp" presStyleLbl="fgImgPlace1" presStyleIdx="1" presStyleCnt="3" custLinFactNeighborX="-33165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erchi con frecce con riempimento a tinta unita"/>
        </a:ext>
      </dgm:extLst>
    </dgm:pt>
    <dgm:pt modelId="{85C3C0F7-F64F-48E8-BA82-C389803758B9}" type="pres">
      <dgm:prSet presAssocID="{FECCA98E-D8A9-47BA-8578-789CAFF856F5}" presName="txShp" presStyleLbl="node1" presStyleIdx="1" presStyleCnt="3" custScaleX="93627">
        <dgm:presLayoutVars>
          <dgm:bulletEnabled val="1"/>
        </dgm:presLayoutVars>
      </dgm:prSet>
      <dgm:spPr/>
    </dgm:pt>
    <dgm:pt modelId="{82369B79-F879-4879-9B03-FC357D5B09A5}" type="pres">
      <dgm:prSet presAssocID="{F14E8DB7-1E8E-44AA-A9FC-F7B6F0B5265D}" presName="spacing" presStyleCnt="0"/>
      <dgm:spPr/>
    </dgm:pt>
    <dgm:pt modelId="{16FE1209-3D72-4DC9-86E8-DD49B475CC30}" type="pres">
      <dgm:prSet presAssocID="{055BB562-1BE2-4F4F-A55F-99952393B2E2}" presName="composite" presStyleCnt="0"/>
      <dgm:spPr/>
    </dgm:pt>
    <dgm:pt modelId="{82A60801-F043-4DAA-82F5-A1A077AA7D69}" type="pres">
      <dgm:prSet presAssocID="{055BB562-1BE2-4F4F-A55F-99952393B2E2}" presName="imgShp" presStyleLbl="fgImgPlace1" presStyleIdx="2" presStyleCnt="3" custLinFactNeighborX="-36512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ppunti parzialmente selezionati con riempimento a tinta unita"/>
        </a:ext>
      </dgm:extLst>
    </dgm:pt>
    <dgm:pt modelId="{07E647DA-91FB-4779-920F-C8CC934F13B8}" type="pres">
      <dgm:prSet presAssocID="{055BB562-1BE2-4F4F-A55F-99952393B2E2}" presName="txShp" presStyleLbl="node1" presStyleIdx="2" presStyleCnt="3" custScaleX="93627" custLinFactNeighborX="-539" custLinFactNeighborY="123">
        <dgm:presLayoutVars>
          <dgm:bulletEnabled val="1"/>
        </dgm:presLayoutVars>
      </dgm:prSet>
      <dgm:spPr/>
    </dgm:pt>
  </dgm:ptLst>
  <dgm:cxnLst>
    <dgm:cxn modelId="{85BC5708-7914-4AD7-816D-A05EE6A46A20}" type="presOf" srcId="{17FD91A4-60C7-4143-9600-AD504CA7519A}" destId="{ADE8313A-997A-4925-BC3E-A790321A4070}" srcOrd="0" destOrd="0" presId="urn:microsoft.com/office/officeart/2005/8/layout/vList3"/>
    <dgm:cxn modelId="{9DE1D70C-43A1-4DF8-A12F-BB34D8245EC5}" type="presOf" srcId="{055BB562-1BE2-4F4F-A55F-99952393B2E2}" destId="{07E647DA-91FB-4779-920F-C8CC934F13B8}" srcOrd="0" destOrd="0" presId="urn:microsoft.com/office/officeart/2005/8/layout/vList3"/>
    <dgm:cxn modelId="{99AEB810-515D-489A-8F2C-4E326EDFA318}" srcId="{81443B40-1B58-4A1D-8BDE-80F385B2EA6D}" destId="{17FD91A4-60C7-4143-9600-AD504CA7519A}" srcOrd="0" destOrd="0" parTransId="{C297030D-AA83-426F-8D3B-3D5AED0321E2}" sibTransId="{E6B89E63-7DD4-4F5E-9D8D-D7509D57F9AF}"/>
    <dgm:cxn modelId="{BB924546-622D-4127-8390-0EB1721440A1}" srcId="{81443B40-1B58-4A1D-8BDE-80F385B2EA6D}" destId="{055BB562-1BE2-4F4F-A55F-99952393B2E2}" srcOrd="2" destOrd="0" parTransId="{1364A588-2CDB-4261-97F0-7B82387D748D}" sibTransId="{F5940793-B5F5-4E70-9EA2-8A21372D8179}"/>
    <dgm:cxn modelId="{7D8B399A-3102-4F27-85C0-4D8B554954AB}" type="presOf" srcId="{FECCA98E-D8A9-47BA-8578-789CAFF856F5}" destId="{85C3C0F7-F64F-48E8-BA82-C389803758B9}" srcOrd="0" destOrd="0" presId="urn:microsoft.com/office/officeart/2005/8/layout/vList3"/>
    <dgm:cxn modelId="{1BE60AAA-0756-4565-8340-6DD0A270B6F2}" srcId="{81443B40-1B58-4A1D-8BDE-80F385B2EA6D}" destId="{FECCA98E-D8A9-47BA-8578-789CAFF856F5}" srcOrd="1" destOrd="0" parTransId="{503ED4D1-B667-41B9-A342-06A847E92CE9}" sibTransId="{F14E8DB7-1E8E-44AA-A9FC-F7B6F0B5265D}"/>
    <dgm:cxn modelId="{55D021FB-AAA1-4EB0-9787-498F0ADF681F}" type="presOf" srcId="{81443B40-1B58-4A1D-8BDE-80F385B2EA6D}" destId="{8ED94755-3E9B-4015-8116-EDBB1E74C456}" srcOrd="0" destOrd="0" presId="urn:microsoft.com/office/officeart/2005/8/layout/vList3"/>
    <dgm:cxn modelId="{AB9AC815-60B3-4BCE-AD86-6FC5005C586E}" type="presParOf" srcId="{8ED94755-3E9B-4015-8116-EDBB1E74C456}" destId="{003744AA-5768-4ABE-B694-0825E264DB9F}" srcOrd="0" destOrd="0" presId="urn:microsoft.com/office/officeart/2005/8/layout/vList3"/>
    <dgm:cxn modelId="{8EBFD5A6-BC31-49F8-996D-2DFE3FE1BA65}" type="presParOf" srcId="{003744AA-5768-4ABE-B694-0825E264DB9F}" destId="{CF7E6D4A-71F1-4FFD-8D76-4EA8B5A810F7}" srcOrd="0" destOrd="0" presId="urn:microsoft.com/office/officeart/2005/8/layout/vList3"/>
    <dgm:cxn modelId="{D5552805-3076-4E30-B950-A2BE896A3203}" type="presParOf" srcId="{003744AA-5768-4ABE-B694-0825E264DB9F}" destId="{ADE8313A-997A-4925-BC3E-A790321A4070}" srcOrd="1" destOrd="0" presId="urn:microsoft.com/office/officeart/2005/8/layout/vList3"/>
    <dgm:cxn modelId="{9A533520-7377-4BC1-83DA-CDBB649433F9}" type="presParOf" srcId="{8ED94755-3E9B-4015-8116-EDBB1E74C456}" destId="{B1BCA27D-A352-4BFD-85A6-EEA1F9D720C6}" srcOrd="1" destOrd="0" presId="urn:microsoft.com/office/officeart/2005/8/layout/vList3"/>
    <dgm:cxn modelId="{0B5042EF-796E-4EDE-896F-685EE0D88763}" type="presParOf" srcId="{8ED94755-3E9B-4015-8116-EDBB1E74C456}" destId="{E1DCC06C-39FC-49DF-8A3A-55FCF0D84F6C}" srcOrd="2" destOrd="0" presId="urn:microsoft.com/office/officeart/2005/8/layout/vList3"/>
    <dgm:cxn modelId="{E37CCBFC-794B-438F-91D7-FE83F0937B5A}" type="presParOf" srcId="{E1DCC06C-39FC-49DF-8A3A-55FCF0D84F6C}" destId="{055F8A91-6DA0-49D3-9DB8-42D3954AACA1}" srcOrd="0" destOrd="0" presId="urn:microsoft.com/office/officeart/2005/8/layout/vList3"/>
    <dgm:cxn modelId="{A4F64AB2-5BA0-4A56-AF67-3CEA84C7F033}" type="presParOf" srcId="{E1DCC06C-39FC-49DF-8A3A-55FCF0D84F6C}" destId="{85C3C0F7-F64F-48E8-BA82-C389803758B9}" srcOrd="1" destOrd="0" presId="urn:microsoft.com/office/officeart/2005/8/layout/vList3"/>
    <dgm:cxn modelId="{491BAD9B-0941-4DAC-A38E-CA6161915916}" type="presParOf" srcId="{8ED94755-3E9B-4015-8116-EDBB1E74C456}" destId="{82369B79-F879-4879-9B03-FC357D5B09A5}" srcOrd="3" destOrd="0" presId="urn:microsoft.com/office/officeart/2005/8/layout/vList3"/>
    <dgm:cxn modelId="{25F9E826-A3CD-4CA5-AD50-35DFBE461F82}" type="presParOf" srcId="{8ED94755-3E9B-4015-8116-EDBB1E74C456}" destId="{16FE1209-3D72-4DC9-86E8-DD49B475CC30}" srcOrd="4" destOrd="0" presId="urn:microsoft.com/office/officeart/2005/8/layout/vList3"/>
    <dgm:cxn modelId="{CB5B3EA5-B3CC-4CB6-A51C-61D149EA1491}" type="presParOf" srcId="{16FE1209-3D72-4DC9-86E8-DD49B475CC30}" destId="{82A60801-F043-4DAA-82F5-A1A077AA7D69}" srcOrd="0" destOrd="0" presId="urn:microsoft.com/office/officeart/2005/8/layout/vList3"/>
    <dgm:cxn modelId="{5220F4C6-8CD3-4447-8E5E-CC75F4A9F949}" type="presParOf" srcId="{16FE1209-3D72-4DC9-86E8-DD49B475CC30}" destId="{07E647DA-91FB-4779-920F-C8CC934F13B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1007E9D-90A5-4C47-B6A3-C4FCAB417773}" type="doc">
      <dgm:prSet loTypeId="urn:microsoft.com/office/officeart/2005/8/layout/default" loCatId="list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it-IT"/>
        </a:p>
      </dgm:t>
    </dgm:pt>
    <dgm:pt modelId="{1305B07A-9FEA-40D0-8C4A-68567F4B9C73}">
      <dgm:prSet phldrT="[Testo]"/>
      <dgm:spPr>
        <a:ln>
          <a:solidFill>
            <a:srgbClr val="FFC000"/>
          </a:solidFill>
        </a:ln>
      </dgm:spPr>
      <dgm:t>
        <a:bodyPr/>
        <a:lstStyle/>
        <a:p>
          <a:r>
            <a:rPr lang="it-IT"/>
            <a:t>Acquisto e miglioramento beni immobili (fabbricati rurali)</a:t>
          </a:r>
        </a:p>
      </dgm:t>
    </dgm:pt>
    <dgm:pt modelId="{B93DAAA3-C691-48F3-B948-9DA8C3CE53D5}" type="parTrans" cxnId="{DEF4308A-F480-4415-80BE-16C3F75504F3}">
      <dgm:prSet/>
      <dgm:spPr/>
      <dgm:t>
        <a:bodyPr/>
        <a:lstStyle/>
        <a:p>
          <a:endParaRPr lang="it-IT"/>
        </a:p>
      </dgm:t>
    </dgm:pt>
    <dgm:pt modelId="{EED20F3C-9A6F-4167-A4B4-464E515CC1B4}" type="sibTrans" cxnId="{DEF4308A-F480-4415-80BE-16C3F75504F3}">
      <dgm:prSet/>
      <dgm:spPr/>
      <dgm:t>
        <a:bodyPr/>
        <a:lstStyle/>
        <a:p>
          <a:endParaRPr lang="it-IT"/>
        </a:p>
      </dgm:t>
    </dgm:pt>
    <dgm:pt modelId="{AC93A6D6-C960-43C3-B95F-0D19341547B1}">
      <dgm:prSet phldrT="[Testo]"/>
      <dgm:spPr>
        <a:ln>
          <a:solidFill>
            <a:srgbClr val="FFC000"/>
          </a:solidFill>
        </a:ln>
      </dgm:spPr>
      <dgm:t>
        <a:bodyPr/>
        <a:lstStyle/>
        <a:p>
          <a:r>
            <a:rPr lang="it-IT"/>
            <a:t>Acquisto macchinari ed attrezzature nuove </a:t>
          </a:r>
        </a:p>
      </dgm:t>
    </dgm:pt>
    <dgm:pt modelId="{8C457AA9-A078-4F61-808A-5A9115DD3191}" type="parTrans" cxnId="{E062DAE4-C864-4BF1-87C5-5A8002A5085B}">
      <dgm:prSet/>
      <dgm:spPr/>
      <dgm:t>
        <a:bodyPr/>
        <a:lstStyle/>
        <a:p>
          <a:endParaRPr lang="it-IT"/>
        </a:p>
      </dgm:t>
    </dgm:pt>
    <dgm:pt modelId="{7B2E26B8-796F-42EC-9809-D7A65D14370A}" type="sibTrans" cxnId="{E062DAE4-C864-4BF1-87C5-5A8002A5085B}">
      <dgm:prSet/>
      <dgm:spPr/>
      <dgm:t>
        <a:bodyPr/>
        <a:lstStyle/>
        <a:p>
          <a:endParaRPr lang="it-IT"/>
        </a:p>
      </dgm:t>
    </dgm:pt>
    <dgm:pt modelId="{83635507-F635-4FF1-AF91-D0436BC38C86}">
      <dgm:prSet phldrT="[Testo]" custT="1"/>
      <dgm:spPr>
        <a:ln>
          <a:solidFill>
            <a:srgbClr val="FFC000"/>
          </a:solidFill>
        </a:ln>
      </dgm:spPr>
      <dgm:t>
        <a:bodyPr/>
        <a:lstStyle/>
        <a:p>
          <a:r>
            <a:rPr lang="it-IT" sz="3200"/>
            <a:t>Consolidamento </a:t>
          </a:r>
          <a:r>
            <a:rPr lang="it-IT" sz="2000" b="0"/>
            <a:t>(anche passività scaduta da non oltre 90gg)</a:t>
          </a:r>
        </a:p>
      </dgm:t>
    </dgm:pt>
    <dgm:pt modelId="{CB107FDF-37E3-4944-84EF-FC1EC7BBC8AB}" type="parTrans" cxnId="{10F92B7F-1B51-4068-AAAF-3EA6362A6980}">
      <dgm:prSet/>
      <dgm:spPr/>
      <dgm:t>
        <a:bodyPr/>
        <a:lstStyle/>
        <a:p>
          <a:endParaRPr lang="it-IT"/>
        </a:p>
      </dgm:t>
    </dgm:pt>
    <dgm:pt modelId="{73712633-480C-41EC-9186-BF1B840F7370}" type="sibTrans" cxnId="{10F92B7F-1B51-4068-AAAF-3EA6362A6980}">
      <dgm:prSet/>
      <dgm:spPr/>
      <dgm:t>
        <a:bodyPr/>
        <a:lstStyle/>
        <a:p>
          <a:endParaRPr lang="it-IT"/>
        </a:p>
      </dgm:t>
    </dgm:pt>
    <dgm:pt modelId="{A36CF7E7-F460-4649-9898-4A6DC04395A2}">
      <dgm:prSet phldrT="[Testo]" custT="1"/>
      <dgm:spPr>
        <a:ln>
          <a:solidFill>
            <a:srgbClr val="FFC000"/>
          </a:solidFill>
        </a:ln>
      </dgm:spPr>
      <dgm:t>
        <a:bodyPr/>
        <a:lstStyle/>
        <a:p>
          <a:r>
            <a:rPr lang="it-IT" sz="3900"/>
            <a:t>Conduzione </a:t>
          </a:r>
          <a:r>
            <a:rPr lang="it-IT" sz="2000" b="0"/>
            <a:t>(</a:t>
          </a:r>
          <a:r>
            <a:rPr lang="it-IT" sz="1800" b="0"/>
            <a:t>liquidità max 18 mesi</a:t>
          </a:r>
          <a:r>
            <a:rPr lang="it-IT" sz="2000" b="0"/>
            <a:t>)</a:t>
          </a:r>
        </a:p>
      </dgm:t>
    </dgm:pt>
    <dgm:pt modelId="{1B98F355-C68A-4D61-8510-AA1EB25F55AD}" type="parTrans" cxnId="{3A0EB5B1-1D1E-4BF7-86D1-058EDC466D04}">
      <dgm:prSet/>
      <dgm:spPr/>
      <dgm:t>
        <a:bodyPr/>
        <a:lstStyle/>
        <a:p>
          <a:endParaRPr lang="it-IT"/>
        </a:p>
      </dgm:t>
    </dgm:pt>
    <dgm:pt modelId="{BB5C48D3-BABC-4845-9581-7C0AC18D1B66}" type="sibTrans" cxnId="{3A0EB5B1-1D1E-4BF7-86D1-058EDC466D04}">
      <dgm:prSet/>
      <dgm:spPr/>
      <dgm:t>
        <a:bodyPr/>
        <a:lstStyle/>
        <a:p>
          <a:endParaRPr lang="it-IT"/>
        </a:p>
      </dgm:t>
    </dgm:pt>
    <dgm:pt modelId="{3E695C14-FBDB-4716-A15B-855DD39E1838}">
      <dgm:prSet/>
      <dgm:spPr>
        <a:ln>
          <a:solidFill>
            <a:srgbClr val="FFC000"/>
          </a:solidFill>
        </a:ln>
      </dgm:spPr>
      <dgm:t>
        <a:bodyPr/>
        <a:lstStyle/>
        <a:p>
          <a:r>
            <a:rPr lang="it-IT"/>
            <a:t>Realizzazione opere di miglioramento fondiario</a:t>
          </a:r>
        </a:p>
      </dgm:t>
    </dgm:pt>
    <dgm:pt modelId="{75530AAB-3421-4C72-829E-7FAB6C578C07}" type="parTrans" cxnId="{BCA91DD8-4BE4-43E0-8CC9-8EAF4481DEBD}">
      <dgm:prSet/>
      <dgm:spPr/>
      <dgm:t>
        <a:bodyPr/>
        <a:lstStyle/>
        <a:p>
          <a:endParaRPr lang="it-IT"/>
        </a:p>
      </dgm:t>
    </dgm:pt>
    <dgm:pt modelId="{AB7A4710-910A-4002-9BF7-9C9BBAEC6736}" type="sibTrans" cxnId="{BCA91DD8-4BE4-43E0-8CC9-8EAF4481DEBD}">
      <dgm:prSet/>
      <dgm:spPr/>
      <dgm:t>
        <a:bodyPr/>
        <a:lstStyle/>
        <a:p>
          <a:endParaRPr lang="it-IT"/>
        </a:p>
      </dgm:t>
    </dgm:pt>
    <dgm:pt modelId="{B04B6072-B2B4-40F3-80D3-743B09B9CE38}" type="pres">
      <dgm:prSet presAssocID="{C1007E9D-90A5-4C47-B6A3-C4FCAB417773}" presName="diagram" presStyleCnt="0">
        <dgm:presLayoutVars>
          <dgm:dir/>
          <dgm:resizeHandles val="exact"/>
        </dgm:presLayoutVars>
      </dgm:prSet>
      <dgm:spPr/>
    </dgm:pt>
    <dgm:pt modelId="{B51C2ECD-8082-4140-8114-8548A76EDD02}" type="pres">
      <dgm:prSet presAssocID="{1305B07A-9FEA-40D0-8C4A-68567F4B9C73}" presName="node" presStyleLbl="node1" presStyleIdx="0" presStyleCnt="5">
        <dgm:presLayoutVars>
          <dgm:bulletEnabled val="1"/>
        </dgm:presLayoutVars>
      </dgm:prSet>
      <dgm:spPr/>
    </dgm:pt>
    <dgm:pt modelId="{2BE2CCD5-8AAB-466D-82BC-03AD69904FD2}" type="pres">
      <dgm:prSet presAssocID="{EED20F3C-9A6F-4167-A4B4-464E515CC1B4}" presName="sibTrans" presStyleCnt="0"/>
      <dgm:spPr/>
    </dgm:pt>
    <dgm:pt modelId="{F63FAE20-2385-4537-9EFA-DC0CEAAA7E0D}" type="pres">
      <dgm:prSet presAssocID="{3E695C14-FBDB-4716-A15B-855DD39E1838}" presName="node" presStyleLbl="node1" presStyleIdx="1" presStyleCnt="5">
        <dgm:presLayoutVars>
          <dgm:bulletEnabled val="1"/>
        </dgm:presLayoutVars>
      </dgm:prSet>
      <dgm:spPr/>
    </dgm:pt>
    <dgm:pt modelId="{BAA4FD38-3E68-4D32-8BDB-57CA92ACAE81}" type="pres">
      <dgm:prSet presAssocID="{AB7A4710-910A-4002-9BF7-9C9BBAEC6736}" presName="sibTrans" presStyleCnt="0"/>
      <dgm:spPr/>
    </dgm:pt>
    <dgm:pt modelId="{D1F5DC67-2397-4FE6-96FD-C2694EF34CA9}" type="pres">
      <dgm:prSet presAssocID="{AC93A6D6-C960-43C3-B95F-0D19341547B1}" presName="node" presStyleLbl="node1" presStyleIdx="2" presStyleCnt="5">
        <dgm:presLayoutVars>
          <dgm:bulletEnabled val="1"/>
        </dgm:presLayoutVars>
      </dgm:prSet>
      <dgm:spPr/>
    </dgm:pt>
    <dgm:pt modelId="{A66E5AEE-D80F-4E6A-917E-FB8ED0752003}" type="pres">
      <dgm:prSet presAssocID="{7B2E26B8-796F-42EC-9809-D7A65D14370A}" presName="sibTrans" presStyleCnt="0"/>
      <dgm:spPr/>
    </dgm:pt>
    <dgm:pt modelId="{E7A068F1-2C8D-4923-B298-D01E1F5B1C2D}" type="pres">
      <dgm:prSet presAssocID="{83635507-F635-4FF1-AF91-D0436BC38C86}" presName="node" presStyleLbl="node1" presStyleIdx="3" presStyleCnt="5" custLinFactNeighborX="2947" custLinFactNeighborY="-960">
        <dgm:presLayoutVars>
          <dgm:bulletEnabled val="1"/>
        </dgm:presLayoutVars>
      </dgm:prSet>
      <dgm:spPr/>
    </dgm:pt>
    <dgm:pt modelId="{6B309788-3CE0-4F57-96F0-4361D1306EBD}" type="pres">
      <dgm:prSet presAssocID="{73712633-480C-41EC-9186-BF1B840F7370}" presName="sibTrans" presStyleCnt="0"/>
      <dgm:spPr/>
    </dgm:pt>
    <dgm:pt modelId="{FF462954-676E-42BF-95C4-5D2A469B4146}" type="pres">
      <dgm:prSet presAssocID="{A36CF7E7-F460-4649-9898-4A6DC04395A2}" presName="node" presStyleLbl="node1" presStyleIdx="4" presStyleCnt="5" custLinFactNeighborX="-1875" custLinFactNeighborY="-1339">
        <dgm:presLayoutVars>
          <dgm:bulletEnabled val="1"/>
        </dgm:presLayoutVars>
      </dgm:prSet>
      <dgm:spPr/>
    </dgm:pt>
  </dgm:ptLst>
  <dgm:cxnLst>
    <dgm:cxn modelId="{47B60D1D-8140-458F-9CFD-AC38CB3FB4CF}" type="presOf" srcId="{A36CF7E7-F460-4649-9898-4A6DC04395A2}" destId="{FF462954-676E-42BF-95C4-5D2A469B4146}" srcOrd="0" destOrd="0" presId="urn:microsoft.com/office/officeart/2005/8/layout/default"/>
    <dgm:cxn modelId="{E6F23934-4A5D-447B-B180-BE473FFCDA50}" type="presOf" srcId="{AC93A6D6-C960-43C3-B95F-0D19341547B1}" destId="{D1F5DC67-2397-4FE6-96FD-C2694EF34CA9}" srcOrd="0" destOrd="0" presId="urn:microsoft.com/office/officeart/2005/8/layout/default"/>
    <dgm:cxn modelId="{522EC743-F725-4ACA-902C-921426CF76E3}" type="presOf" srcId="{83635507-F635-4FF1-AF91-D0436BC38C86}" destId="{E7A068F1-2C8D-4923-B298-D01E1F5B1C2D}" srcOrd="0" destOrd="0" presId="urn:microsoft.com/office/officeart/2005/8/layout/default"/>
    <dgm:cxn modelId="{10F92B7F-1B51-4068-AAAF-3EA6362A6980}" srcId="{C1007E9D-90A5-4C47-B6A3-C4FCAB417773}" destId="{83635507-F635-4FF1-AF91-D0436BC38C86}" srcOrd="3" destOrd="0" parTransId="{CB107FDF-37E3-4944-84EF-FC1EC7BBC8AB}" sibTransId="{73712633-480C-41EC-9186-BF1B840F7370}"/>
    <dgm:cxn modelId="{DEF4308A-F480-4415-80BE-16C3F75504F3}" srcId="{C1007E9D-90A5-4C47-B6A3-C4FCAB417773}" destId="{1305B07A-9FEA-40D0-8C4A-68567F4B9C73}" srcOrd="0" destOrd="0" parTransId="{B93DAAA3-C691-48F3-B948-9DA8C3CE53D5}" sibTransId="{EED20F3C-9A6F-4167-A4B4-464E515CC1B4}"/>
    <dgm:cxn modelId="{8263DA91-4891-4AE3-B6B7-720F9E0EA693}" type="presOf" srcId="{C1007E9D-90A5-4C47-B6A3-C4FCAB417773}" destId="{B04B6072-B2B4-40F3-80D3-743B09B9CE38}" srcOrd="0" destOrd="0" presId="urn:microsoft.com/office/officeart/2005/8/layout/default"/>
    <dgm:cxn modelId="{3A0EB5B1-1D1E-4BF7-86D1-058EDC466D04}" srcId="{C1007E9D-90A5-4C47-B6A3-C4FCAB417773}" destId="{A36CF7E7-F460-4649-9898-4A6DC04395A2}" srcOrd="4" destOrd="0" parTransId="{1B98F355-C68A-4D61-8510-AA1EB25F55AD}" sibTransId="{BB5C48D3-BABC-4845-9581-7C0AC18D1B66}"/>
    <dgm:cxn modelId="{1E44CED4-6266-4A76-B5AB-9204196F63B5}" type="presOf" srcId="{1305B07A-9FEA-40D0-8C4A-68567F4B9C73}" destId="{B51C2ECD-8082-4140-8114-8548A76EDD02}" srcOrd="0" destOrd="0" presId="urn:microsoft.com/office/officeart/2005/8/layout/default"/>
    <dgm:cxn modelId="{BCA91DD8-4BE4-43E0-8CC9-8EAF4481DEBD}" srcId="{C1007E9D-90A5-4C47-B6A3-C4FCAB417773}" destId="{3E695C14-FBDB-4716-A15B-855DD39E1838}" srcOrd="1" destOrd="0" parTransId="{75530AAB-3421-4C72-829E-7FAB6C578C07}" sibTransId="{AB7A4710-910A-4002-9BF7-9C9BBAEC6736}"/>
    <dgm:cxn modelId="{19BDB1E0-BDAC-4F88-9B7F-5CEEB4AF762C}" type="presOf" srcId="{3E695C14-FBDB-4716-A15B-855DD39E1838}" destId="{F63FAE20-2385-4537-9EFA-DC0CEAAA7E0D}" srcOrd="0" destOrd="0" presId="urn:microsoft.com/office/officeart/2005/8/layout/default"/>
    <dgm:cxn modelId="{E062DAE4-C864-4BF1-87C5-5A8002A5085B}" srcId="{C1007E9D-90A5-4C47-B6A3-C4FCAB417773}" destId="{AC93A6D6-C960-43C3-B95F-0D19341547B1}" srcOrd="2" destOrd="0" parTransId="{8C457AA9-A078-4F61-808A-5A9115DD3191}" sibTransId="{7B2E26B8-796F-42EC-9809-D7A65D14370A}"/>
    <dgm:cxn modelId="{4FE1CBE1-F6B9-40FF-B8FD-0A9672CCBC51}" type="presParOf" srcId="{B04B6072-B2B4-40F3-80D3-743B09B9CE38}" destId="{B51C2ECD-8082-4140-8114-8548A76EDD02}" srcOrd="0" destOrd="0" presId="urn:microsoft.com/office/officeart/2005/8/layout/default"/>
    <dgm:cxn modelId="{9F9E8B3C-8197-4B9D-A86E-D0CB9152C4FC}" type="presParOf" srcId="{B04B6072-B2B4-40F3-80D3-743B09B9CE38}" destId="{2BE2CCD5-8AAB-466D-82BC-03AD69904FD2}" srcOrd="1" destOrd="0" presId="urn:microsoft.com/office/officeart/2005/8/layout/default"/>
    <dgm:cxn modelId="{28E7640C-3E2F-422B-B4FD-BD79B3BAEA95}" type="presParOf" srcId="{B04B6072-B2B4-40F3-80D3-743B09B9CE38}" destId="{F63FAE20-2385-4537-9EFA-DC0CEAAA7E0D}" srcOrd="2" destOrd="0" presId="urn:microsoft.com/office/officeart/2005/8/layout/default"/>
    <dgm:cxn modelId="{F5ACED9A-456D-487E-9B87-33BA486F468A}" type="presParOf" srcId="{B04B6072-B2B4-40F3-80D3-743B09B9CE38}" destId="{BAA4FD38-3E68-4D32-8BDB-57CA92ACAE81}" srcOrd="3" destOrd="0" presId="urn:microsoft.com/office/officeart/2005/8/layout/default"/>
    <dgm:cxn modelId="{00E5698C-1E06-422C-978F-9AEBB090A62F}" type="presParOf" srcId="{B04B6072-B2B4-40F3-80D3-743B09B9CE38}" destId="{D1F5DC67-2397-4FE6-96FD-C2694EF34CA9}" srcOrd="4" destOrd="0" presId="urn:microsoft.com/office/officeart/2005/8/layout/default"/>
    <dgm:cxn modelId="{00A0D707-BE22-4AA2-B24C-5657D3F9B555}" type="presParOf" srcId="{B04B6072-B2B4-40F3-80D3-743B09B9CE38}" destId="{A66E5AEE-D80F-4E6A-917E-FB8ED0752003}" srcOrd="5" destOrd="0" presId="urn:microsoft.com/office/officeart/2005/8/layout/default"/>
    <dgm:cxn modelId="{D8171F9E-3C97-4D83-A173-79351B3F73B1}" type="presParOf" srcId="{B04B6072-B2B4-40F3-80D3-743B09B9CE38}" destId="{E7A068F1-2C8D-4923-B298-D01E1F5B1C2D}" srcOrd="6" destOrd="0" presId="urn:microsoft.com/office/officeart/2005/8/layout/default"/>
    <dgm:cxn modelId="{DFB8F3C6-5C49-4473-BF14-6E5C0725DC93}" type="presParOf" srcId="{B04B6072-B2B4-40F3-80D3-743B09B9CE38}" destId="{6B309788-3CE0-4F57-96F0-4361D1306EBD}" srcOrd="7" destOrd="0" presId="urn:microsoft.com/office/officeart/2005/8/layout/default"/>
    <dgm:cxn modelId="{218C3D60-B13E-47F9-86B4-B1C098374FB4}" type="presParOf" srcId="{B04B6072-B2B4-40F3-80D3-743B09B9CE38}" destId="{FF462954-676E-42BF-95C4-5D2A469B414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13479D0-B574-455C-8964-C83C89B629B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35B6358-5080-4322-868C-8778288D765F}">
      <dgm:prSet phldrT="[Testo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 spcFirstLastPara="0" vert="horz" wrap="square" lIns="16510" tIns="8255" rIns="0" bIns="8255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ova Light" panose="020B0304020202020204" pitchFamily="34" charset="0"/>
              <a:ea typeface="+mn-ea"/>
              <a:cs typeface="+mn-cs"/>
            </a:rPr>
            <a:t>Banche dati pubbliche</a:t>
          </a:r>
        </a:p>
      </dgm:t>
    </dgm:pt>
    <dgm:pt modelId="{6FC8B2DA-940A-4F2D-8557-FDDE3142FE54}" type="parTrans" cxnId="{F4125F7D-7DD3-4ED2-A550-A1A2991B35A8}">
      <dgm:prSet/>
      <dgm:spPr/>
      <dgm:t>
        <a:bodyPr/>
        <a:lstStyle/>
        <a:p>
          <a:endParaRPr lang="it-IT"/>
        </a:p>
      </dgm:t>
    </dgm:pt>
    <dgm:pt modelId="{28FF7F54-3761-497D-822E-755AABA99F80}" type="sibTrans" cxnId="{F4125F7D-7DD3-4ED2-A550-A1A2991B35A8}">
      <dgm:prSet/>
      <dgm:spPr/>
      <dgm:t>
        <a:bodyPr/>
        <a:lstStyle/>
        <a:p>
          <a:endParaRPr lang="it-IT"/>
        </a:p>
      </dgm:t>
    </dgm:pt>
    <dgm:pt modelId="{E29006FE-894D-436D-9F66-99A5FD7F0807}">
      <dgm:prSet phldrT="[Testo]" custT="1"/>
      <dgm:spPr>
        <a:solidFill>
          <a:schemeClr val="tx2">
            <a:lumMod val="25000"/>
            <a:lumOff val="75000"/>
            <a:alpha val="90000"/>
          </a:schemeClr>
        </a:solidFill>
        <a:ln w="6350" cap="flat" cmpd="sng" algn="ctr">
          <a:solidFill>
            <a:prstClr val="black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/>
      </dgm:spPr>
      <dgm:t>
        <a:bodyPr spcFirstLastPara="0" vert="horz" wrap="square" lIns="16510" tIns="8255" rIns="0" bIns="8255" numCol="1" spcCol="1270" anchor="ctr" anchorCtr="0"/>
        <a:lstStyle/>
        <a:p>
          <a:r>
            <a:rPr lang="it-IT" sz="1600" b="1">
              <a:solidFill>
                <a:schemeClr val="tx1"/>
              </a:solidFill>
              <a:latin typeface="Arial Nova Light" panose="020B0304020202020204" pitchFamily="34" charset="0"/>
            </a:rPr>
            <a:t>Garanzia con un </a:t>
          </a:r>
          <a:r>
            <a:rPr lang="it-IT" sz="1600" b="1" i="1">
              <a:solidFill>
                <a:schemeClr val="tx1"/>
              </a:solidFill>
              <a:latin typeface="Arial Nova Light" panose="020B0304020202020204" pitchFamily="34" charset="0"/>
            </a:rPr>
            <a:t>click</a:t>
          </a:r>
        </a:p>
      </dgm:t>
    </dgm:pt>
    <dgm:pt modelId="{1A4A248B-386A-4DFA-9068-E575E90A709C}" type="parTrans" cxnId="{620A223E-21CA-45C0-8803-E16255AA7F18}">
      <dgm:prSet/>
      <dgm:spPr/>
      <dgm:t>
        <a:bodyPr/>
        <a:lstStyle/>
        <a:p>
          <a:endParaRPr lang="it-IT"/>
        </a:p>
      </dgm:t>
    </dgm:pt>
    <dgm:pt modelId="{117CAB1B-BB24-45EF-B477-5518D1CC2286}" type="sibTrans" cxnId="{620A223E-21CA-45C0-8803-E16255AA7F18}">
      <dgm:prSet/>
      <dgm:spPr/>
      <dgm:t>
        <a:bodyPr/>
        <a:lstStyle/>
        <a:p>
          <a:endParaRPr lang="it-IT"/>
        </a:p>
      </dgm:t>
    </dgm:pt>
    <dgm:pt modelId="{2FDE64A0-AD59-4A40-8F4C-9D11904F40C9}">
      <dgm:prSet phldrT="[Testo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 spcFirstLastPara="0" vert="horz" wrap="square" lIns="16510" tIns="8255" rIns="0" bIns="8255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ova Light" panose="020B0304020202020204" pitchFamily="34" charset="0"/>
              <a:ea typeface="+mn-ea"/>
              <a:cs typeface="+mn-cs"/>
            </a:rPr>
            <a:t>Informazioni su:</a:t>
          </a:r>
        </a:p>
      </dgm:t>
    </dgm:pt>
    <dgm:pt modelId="{D0EB1405-89C4-44AC-90E0-5081473B1C8B}" type="parTrans" cxnId="{2A00CB30-FFB3-46CC-9336-42DDBC44D7DB}">
      <dgm:prSet/>
      <dgm:spPr/>
      <dgm:t>
        <a:bodyPr/>
        <a:lstStyle/>
        <a:p>
          <a:endParaRPr lang="it-IT"/>
        </a:p>
      </dgm:t>
    </dgm:pt>
    <dgm:pt modelId="{752407A8-B618-4659-88E9-7B0DA7E1A04A}" type="sibTrans" cxnId="{2A00CB30-FFB3-46CC-9336-42DDBC44D7DB}">
      <dgm:prSet/>
      <dgm:spPr/>
      <dgm:t>
        <a:bodyPr/>
        <a:lstStyle/>
        <a:p>
          <a:endParaRPr lang="it-IT"/>
        </a:p>
      </dgm:t>
    </dgm:pt>
    <dgm:pt modelId="{98BD75ED-1529-4488-A6E3-2277F5B6E73A}">
      <dgm:prSet phldrT="[Testo]" custT="1"/>
      <dgm:spPr>
        <a:solidFill>
          <a:schemeClr val="tx2">
            <a:lumMod val="25000"/>
            <a:lumOff val="75000"/>
            <a:alpha val="90000"/>
          </a:schemeClr>
        </a:solidFill>
        <a:ln w="6350" cap="flat" cmpd="sng" algn="ctr">
          <a:solidFill>
            <a:prstClr val="black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/>
      </dgm:spPr>
      <dgm:t>
        <a:bodyPr spcFirstLastPara="0" vert="horz" wrap="square" lIns="16510" tIns="8255" rIns="0" bIns="8255" numCol="1" spcCol="1270" anchor="ctr" anchorCtr="0"/>
        <a:lstStyle/>
        <a:p>
          <a:r>
            <a:rPr lang="it-IT" sz="1600" b="1">
              <a:solidFill>
                <a:schemeClr val="tx1"/>
              </a:solidFill>
              <a:latin typeface="Arial Nova Light" panose="020B0304020202020204" pitchFamily="34" charset="0"/>
            </a:rPr>
            <a:t>Richiesta di garanzia veloce</a:t>
          </a:r>
        </a:p>
      </dgm:t>
    </dgm:pt>
    <dgm:pt modelId="{5195B057-ACC7-4E55-AF33-9FA207FE7FA3}" type="parTrans" cxnId="{C1D87D13-337F-457F-9326-E8F3BB32ACDA}">
      <dgm:prSet/>
      <dgm:spPr/>
      <dgm:t>
        <a:bodyPr/>
        <a:lstStyle/>
        <a:p>
          <a:endParaRPr lang="it-IT"/>
        </a:p>
      </dgm:t>
    </dgm:pt>
    <dgm:pt modelId="{9E51DF97-6570-49BF-A4DF-D5CB087444D5}" type="sibTrans" cxnId="{C1D87D13-337F-457F-9326-E8F3BB32ACDA}">
      <dgm:prSet/>
      <dgm:spPr/>
      <dgm:t>
        <a:bodyPr/>
        <a:lstStyle/>
        <a:p>
          <a:endParaRPr lang="it-IT"/>
        </a:p>
      </dgm:t>
    </dgm:pt>
    <dgm:pt modelId="{A26F4176-C163-42AD-9E29-88C3DA183425}">
      <dgm:prSet phldrT="[Testo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 spcFirstLastPara="0" vert="horz" wrap="square" lIns="16510" tIns="8255" rIns="0" bIns="8255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ova Light" panose="020B0304020202020204" pitchFamily="34" charset="0"/>
              <a:ea typeface="+mn-ea"/>
              <a:cs typeface="+mn-cs"/>
            </a:rPr>
            <a:t>Esistenza e stato PMI</a:t>
          </a:r>
        </a:p>
      </dgm:t>
    </dgm:pt>
    <dgm:pt modelId="{E5492DC2-399D-401B-B410-446781E8B839}" type="parTrans" cxnId="{FE0809DC-D799-4B59-895F-F2E9CAA3C5E8}">
      <dgm:prSet/>
      <dgm:spPr/>
      <dgm:t>
        <a:bodyPr/>
        <a:lstStyle/>
        <a:p>
          <a:endParaRPr lang="it-IT"/>
        </a:p>
      </dgm:t>
    </dgm:pt>
    <dgm:pt modelId="{6A4EF334-9F48-4F1E-AD6E-2B6FBA2751C8}" type="sibTrans" cxnId="{FE0809DC-D799-4B59-895F-F2E9CAA3C5E8}">
      <dgm:prSet/>
      <dgm:spPr/>
      <dgm:t>
        <a:bodyPr/>
        <a:lstStyle/>
        <a:p>
          <a:endParaRPr lang="it-IT"/>
        </a:p>
      </dgm:t>
    </dgm:pt>
    <dgm:pt modelId="{3A7438BD-C532-40FC-BB48-BB31835D9B15}">
      <dgm:prSet phldrT="[Testo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 spcFirstLastPara="0" vert="horz" wrap="square" lIns="16510" tIns="8255" rIns="0" bIns="8255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ova Light" panose="020B0304020202020204" pitchFamily="34" charset="0"/>
              <a:ea typeface="+mn-ea"/>
              <a:cs typeface="+mn-cs"/>
            </a:rPr>
            <a:t>Accesso online al Registro aiuti</a:t>
          </a:r>
        </a:p>
      </dgm:t>
    </dgm:pt>
    <dgm:pt modelId="{12A3CD5D-8BD8-428A-BE6A-25388072828D}" type="parTrans" cxnId="{6B063837-736D-4993-84B2-97B6D565BE89}">
      <dgm:prSet/>
      <dgm:spPr/>
      <dgm:t>
        <a:bodyPr/>
        <a:lstStyle/>
        <a:p>
          <a:endParaRPr lang="it-IT"/>
        </a:p>
      </dgm:t>
    </dgm:pt>
    <dgm:pt modelId="{A221A852-1106-496A-B7A3-2B3D28C249D2}" type="sibTrans" cxnId="{6B063837-736D-4993-84B2-97B6D565BE89}">
      <dgm:prSet/>
      <dgm:spPr/>
      <dgm:t>
        <a:bodyPr/>
        <a:lstStyle/>
        <a:p>
          <a:endParaRPr lang="it-IT"/>
        </a:p>
      </dgm:t>
    </dgm:pt>
    <dgm:pt modelId="{EEFCB4DB-F5C7-416F-84AE-2205C55FD1D0}" type="pres">
      <dgm:prSet presAssocID="{613479D0-B574-455C-8964-C83C89B629B9}" presName="CompostProcess" presStyleCnt="0">
        <dgm:presLayoutVars>
          <dgm:dir/>
          <dgm:resizeHandles val="exact"/>
        </dgm:presLayoutVars>
      </dgm:prSet>
      <dgm:spPr/>
    </dgm:pt>
    <dgm:pt modelId="{8CE802F6-9C4E-4F6D-BD77-DAB3E37B9D34}" type="pres">
      <dgm:prSet presAssocID="{613479D0-B574-455C-8964-C83C89B629B9}" presName="arrow" presStyleLbl="bgShp" presStyleIdx="0" presStyleCnt="1" custLinFactNeighborX="-104" custLinFactNeighborY="-68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xfrm>
          <a:off x="611662" y="0"/>
          <a:ext cx="6932170" cy="2095644"/>
        </a:xfrm>
        <a:prstGeom prst="rightArrow">
          <a:avLst/>
        </a:prstGeom>
        <a:ln/>
      </dgm:spPr>
    </dgm:pt>
    <dgm:pt modelId="{9CB34301-5BBB-4947-B98F-38CFB4088B6B}" type="pres">
      <dgm:prSet presAssocID="{613479D0-B574-455C-8964-C83C89B629B9}" presName="linearProcess" presStyleCnt="0"/>
      <dgm:spPr/>
    </dgm:pt>
    <dgm:pt modelId="{04B1BE8B-A8BB-4217-91E5-2B90A0E43010}" type="pres">
      <dgm:prSet presAssocID="{135B6358-5080-4322-868C-8778288D765F}" presName="textNode" presStyleLbl="node1" presStyleIdx="0" presStyleCnt="2">
        <dgm:presLayoutVars>
          <dgm:bulletEnabled val="1"/>
        </dgm:presLayoutVars>
      </dgm:prSet>
      <dgm:spPr>
        <a:xfrm>
          <a:off x="1531644" y="628693"/>
          <a:ext cx="2446648" cy="838257"/>
        </a:xfrm>
        <a:prstGeom prst="roundRect">
          <a:avLst/>
        </a:prstGeom>
      </dgm:spPr>
    </dgm:pt>
    <dgm:pt modelId="{D8299DA0-E50B-4475-8A7F-F5D74CA892BC}" type="pres">
      <dgm:prSet presAssocID="{28FF7F54-3761-497D-822E-755AABA99F80}" presName="sibTrans" presStyleCnt="0"/>
      <dgm:spPr/>
    </dgm:pt>
    <dgm:pt modelId="{927A4EC3-503A-4958-A1EB-EF398BC826A2}" type="pres">
      <dgm:prSet presAssocID="{98BD75ED-1529-4488-A6E3-2277F5B6E73A}" presName="textNode" presStyleLbl="node1" presStyleIdx="1" presStyleCnt="2">
        <dgm:presLayoutVars>
          <dgm:bulletEnabled val="1"/>
        </dgm:presLayoutVars>
      </dgm:prSet>
      <dgm:spPr>
        <a:xfrm>
          <a:off x="4281634" y="628693"/>
          <a:ext cx="2803451" cy="838257"/>
        </a:xfrm>
        <a:prstGeom prst="roundRect">
          <a:avLst/>
        </a:prstGeom>
      </dgm:spPr>
    </dgm:pt>
  </dgm:ptLst>
  <dgm:cxnLst>
    <dgm:cxn modelId="{C1D87D13-337F-457F-9326-E8F3BB32ACDA}" srcId="{613479D0-B574-455C-8964-C83C89B629B9}" destId="{98BD75ED-1529-4488-A6E3-2277F5B6E73A}" srcOrd="1" destOrd="0" parTransId="{5195B057-ACC7-4E55-AF33-9FA207FE7FA3}" sibTransId="{9E51DF97-6570-49BF-A4DF-D5CB087444D5}"/>
    <dgm:cxn modelId="{E8DB2F21-8833-44E2-AB27-AC1D4D81CF59}" type="presOf" srcId="{3A7438BD-C532-40FC-BB48-BB31835D9B15}" destId="{04B1BE8B-A8BB-4217-91E5-2B90A0E43010}" srcOrd="0" destOrd="3" presId="urn:microsoft.com/office/officeart/2005/8/layout/hProcess9"/>
    <dgm:cxn modelId="{2A00CB30-FFB3-46CC-9336-42DDBC44D7DB}" srcId="{135B6358-5080-4322-868C-8778288D765F}" destId="{2FDE64A0-AD59-4A40-8F4C-9D11904F40C9}" srcOrd="0" destOrd="0" parTransId="{D0EB1405-89C4-44AC-90E0-5081473B1C8B}" sibTransId="{752407A8-B618-4659-88E9-7B0DA7E1A04A}"/>
    <dgm:cxn modelId="{6B063837-736D-4993-84B2-97B6D565BE89}" srcId="{2FDE64A0-AD59-4A40-8F4C-9D11904F40C9}" destId="{3A7438BD-C532-40FC-BB48-BB31835D9B15}" srcOrd="1" destOrd="0" parTransId="{12A3CD5D-8BD8-428A-BE6A-25388072828D}" sibTransId="{A221A852-1106-496A-B7A3-2B3D28C249D2}"/>
    <dgm:cxn modelId="{620A223E-21CA-45C0-8803-E16255AA7F18}" srcId="{98BD75ED-1529-4488-A6E3-2277F5B6E73A}" destId="{E29006FE-894D-436D-9F66-99A5FD7F0807}" srcOrd="0" destOrd="0" parTransId="{1A4A248B-386A-4DFA-9068-E575E90A709C}" sibTransId="{117CAB1B-BB24-45EF-B477-5518D1CC2286}"/>
    <dgm:cxn modelId="{D0C5F867-ABA6-499F-8EE8-EA389702D32E}" type="presOf" srcId="{613479D0-B574-455C-8964-C83C89B629B9}" destId="{EEFCB4DB-F5C7-416F-84AE-2205C55FD1D0}" srcOrd="0" destOrd="0" presId="urn:microsoft.com/office/officeart/2005/8/layout/hProcess9"/>
    <dgm:cxn modelId="{1DFB8371-3232-4E13-9090-B7311E8B2DAF}" type="presOf" srcId="{98BD75ED-1529-4488-A6E3-2277F5B6E73A}" destId="{927A4EC3-503A-4958-A1EB-EF398BC826A2}" srcOrd="0" destOrd="0" presId="urn:microsoft.com/office/officeart/2005/8/layout/hProcess9"/>
    <dgm:cxn modelId="{DCDB407A-607D-4A49-873F-C3659F0474E6}" type="presOf" srcId="{135B6358-5080-4322-868C-8778288D765F}" destId="{04B1BE8B-A8BB-4217-91E5-2B90A0E43010}" srcOrd="0" destOrd="0" presId="urn:microsoft.com/office/officeart/2005/8/layout/hProcess9"/>
    <dgm:cxn modelId="{F4125F7D-7DD3-4ED2-A550-A1A2991B35A8}" srcId="{613479D0-B574-455C-8964-C83C89B629B9}" destId="{135B6358-5080-4322-868C-8778288D765F}" srcOrd="0" destOrd="0" parTransId="{6FC8B2DA-940A-4F2D-8557-FDDE3142FE54}" sibTransId="{28FF7F54-3761-497D-822E-755AABA99F80}"/>
    <dgm:cxn modelId="{1B41C28F-E03F-450F-9950-1606C5D09E3F}" type="presOf" srcId="{2FDE64A0-AD59-4A40-8F4C-9D11904F40C9}" destId="{04B1BE8B-A8BB-4217-91E5-2B90A0E43010}" srcOrd="0" destOrd="1" presId="urn:microsoft.com/office/officeart/2005/8/layout/hProcess9"/>
    <dgm:cxn modelId="{440945A9-9167-4E63-920B-4EBDF51AE10B}" type="presOf" srcId="{E29006FE-894D-436D-9F66-99A5FD7F0807}" destId="{927A4EC3-503A-4958-A1EB-EF398BC826A2}" srcOrd="0" destOrd="1" presId="urn:microsoft.com/office/officeart/2005/8/layout/hProcess9"/>
    <dgm:cxn modelId="{FE0809DC-D799-4B59-895F-F2E9CAA3C5E8}" srcId="{2FDE64A0-AD59-4A40-8F4C-9D11904F40C9}" destId="{A26F4176-C163-42AD-9E29-88C3DA183425}" srcOrd="0" destOrd="0" parTransId="{E5492DC2-399D-401B-B410-446781E8B839}" sibTransId="{6A4EF334-9F48-4F1E-AD6E-2B6FBA2751C8}"/>
    <dgm:cxn modelId="{573FC5FA-F569-4276-88AB-A31995EF0BAB}" type="presOf" srcId="{A26F4176-C163-42AD-9E29-88C3DA183425}" destId="{04B1BE8B-A8BB-4217-91E5-2B90A0E43010}" srcOrd="0" destOrd="2" presId="urn:microsoft.com/office/officeart/2005/8/layout/hProcess9"/>
    <dgm:cxn modelId="{1548646A-ABDA-4DA8-ABD2-CB8D94EC5CD7}" type="presParOf" srcId="{EEFCB4DB-F5C7-416F-84AE-2205C55FD1D0}" destId="{8CE802F6-9C4E-4F6D-BD77-DAB3E37B9D34}" srcOrd="0" destOrd="0" presId="urn:microsoft.com/office/officeart/2005/8/layout/hProcess9"/>
    <dgm:cxn modelId="{711B66DA-AB4C-4575-B59F-7D647145AEAE}" type="presParOf" srcId="{EEFCB4DB-F5C7-416F-84AE-2205C55FD1D0}" destId="{9CB34301-5BBB-4947-B98F-38CFB4088B6B}" srcOrd="1" destOrd="0" presId="urn:microsoft.com/office/officeart/2005/8/layout/hProcess9"/>
    <dgm:cxn modelId="{9EC1D416-6F64-481A-9923-9F15BEBBB641}" type="presParOf" srcId="{9CB34301-5BBB-4947-B98F-38CFB4088B6B}" destId="{04B1BE8B-A8BB-4217-91E5-2B90A0E43010}" srcOrd="0" destOrd="0" presId="urn:microsoft.com/office/officeart/2005/8/layout/hProcess9"/>
    <dgm:cxn modelId="{925CACC4-AC76-4157-8ABE-AED926ABDFE4}" type="presParOf" srcId="{9CB34301-5BBB-4947-B98F-38CFB4088B6B}" destId="{D8299DA0-E50B-4475-8A7F-F5D74CA892BC}" srcOrd="1" destOrd="0" presId="urn:microsoft.com/office/officeart/2005/8/layout/hProcess9"/>
    <dgm:cxn modelId="{A4054D9C-A03A-46B6-A6CA-AC982D130A28}" type="presParOf" srcId="{9CB34301-5BBB-4947-B98F-38CFB4088B6B}" destId="{927A4EC3-503A-4958-A1EB-EF398BC826A2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7643E97-55F7-4B5A-8AF4-BBF063DACAB2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1_4" csCatId="accent1" phldr="1"/>
      <dgm:spPr/>
    </dgm:pt>
    <dgm:pt modelId="{C6DA6744-AF75-4CF5-859C-3B2F1474FF05}">
      <dgm:prSet phldrT="[Testo]"/>
      <dgm:spPr/>
      <dgm:t>
        <a:bodyPr/>
        <a:lstStyle/>
        <a:p>
          <a:r>
            <a:rPr lang="it-IT" b="1">
              <a:latin typeface="Arial Nova Light" panose="020B0304020202020204" pitchFamily="34" charset="0"/>
            </a:rPr>
            <a:t>Aliquota di commissione (%)</a:t>
          </a:r>
        </a:p>
      </dgm:t>
    </dgm:pt>
    <dgm:pt modelId="{A4959D5C-9350-4637-8B38-50B243747954}" type="parTrans" cxnId="{6214928C-2652-410F-AB7F-D49B924BDBDD}">
      <dgm:prSet/>
      <dgm:spPr/>
      <dgm:t>
        <a:bodyPr/>
        <a:lstStyle/>
        <a:p>
          <a:endParaRPr lang="it-IT">
            <a:latin typeface="Arial Nova Light" panose="020B0304020202020204" pitchFamily="34" charset="0"/>
          </a:endParaRPr>
        </a:p>
      </dgm:t>
    </dgm:pt>
    <dgm:pt modelId="{06653652-D2BE-45EF-BDEF-EFC82EFA9DAA}" type="sibTrans" cxnId="{6214928C-2652-410F-AB7F-D49B924BDBDD}">
      <dgm:prSet/>
      <dgm:spPr/>
      <dgm:t>
        <a:bodyPr/>
        <a:lstStyle/>
        <a:p>
          <a:endParaRPr lang="it-IT">
            <a:latin typeface="Arial Nova Light" panose="020B0304020202020204" pitchFamily="34" charset="0"/>
          </a:endParaRPr>
        </a:p>
      </dgm:t>
    </dgm:pt>
    <dgm:pt modelId="{FDF061C6-F2DB-41D9-BB16-FFFF9807951D}">
      <dgm:prSet phldrT="[Testo]"/>
      <dgm:spPr/>
      <dgm:t>
        <a:bodyPr/>
        <a:lstStyle/>
        <a:p>
          <a:r>
            <a:rPr lang="it-IT" b="1">
              <a:latin typeface="Arial Nova Light" panose="020B0304020202020204" pitchFamily="34" charset="0"/>
            </a:rPr>
            <a:t>Rating (%)</a:t>
          </a:r>
        </a:p>
      </dgm:t>
    </dgm:pt>
    <dgm:pt modelId="{FE70D64F-416E-4AF9-84DB-31E39E2216EA}" type="parTrans" cxnId="{5B4CA7C2-40D0-4685-9496-A80BDB38A3D0}">
      <dgm:prSet/>
      <dgm:spPr/>
      <dgm:t>
        <a:bodyPr/>
        <a:lstStyle/>
        <a:p>
          <a:endParaRPr lang="it-IT">
            <a:latin typeface="Arial Nova Light" panose="020B0304020202020204" pitchFamily="34" charset="0"/>
          </a:endParaRPr>
        </a:p>
      </dgm:t>
    </dgm:pt>
    <dgm:pt modelId="{011C0C44-CC1A-4559-9570-BFC62BEB77FF}" type="sibTrans" cxnId="{5B4CA7C2-40D0-4685-9496-A80BDB38A3D0}">
      <dgm:prSet/>
      <dgm:spPr/>
      <dgm:t>
        <a:bodyPr/>
        <a:lstStyle/>
        <a:p>
          <a:endParaRPr lang="it-IT">
            <a:latin typeface="Arial Nova Light" panose="020B0304020202020204" pitchFamily="34" charset="0"/>
          </a:endParaRPr>
        </a:p>
      </dgm:t>
    </dgm:pt>
    <dgm:pt modelId="{4C3757C0-D672-4AD8-8599-AF6539736A16}">
      <dgm:prSet phldrT="[Testo]" custT="1"/>
      <dgm:spPr/>
      <dgm:t>
        <a:bodyPr/>
        <a:lstStyle/>
        <a:p>
          <a:r>
            <a:rPr lang="it-IT" sz="1200" kern="1200">
              <a:latin typeface="Arial Nova Light" panose="020B0304020202020204" pitchFamily="34" charset="0"/>
            </a:rPr>
            <a:t>Centrale Rischi(</a:t>
          </a:r>
          <a:r>
            <a:rPr lang="it-IT" sz="1200" kern="1200" err="1">
              <a:latin typeface="Arial Nova Light" panose="020B0304020202020204" pitchFamily="34" charset="0"/>
            </a:rPr>
            <a:t>Ce.Ri</a:t>
          </a:r>
          <a:r>
            <a:rPr lang="it-IT" sz="1200" kern="1200">
              <a:latin typeface="Arial Nova Light" panose="020B0304020202020204" pitchFamily="34" charset="0"/>
            </a:rPr>
            <a:t>) ultime 3 mensilità disponibili</a:t>
          </a:r>
        </a:p>
      </dgm:t>
    </dgm:pt>
    <dgm:pt modelId="{54508558-69CE-4639-BEF2-692116E94480}" type="parTrans" cxnId="{999CC431-5FC3-4386-8CE0-EA60CC06C999}">
      <dgm:prSet/>
      <dgm:spPr/>
      <dgm:t>
        <a:bodyPr/>
        <a:lstStyle/>
        <a:p>
          <a:endParaRPr lang="it-IT">
            <a:latin typeface="Arial Nova Light" panose="020B0304020202020204" pitchFamily="34" charset="0"/>
          </a:endParaRPr>
        </a:p>
      </dgm:t>
    </dgm:pt>
    <dgm:pt modelId="{CD313E86-496F-4AA4-9632-9C4570F3B55A}" type="sibTrans" cxnId="{999CC431-5FC3-4386-8CE0-EA60CC06C999}">
      <dgm:prSet/>
      <dgm:spPr/>
      <dgm:t>
        <a:bodyPr/>
        <a:lstStyle/>
        <a:p>
          <a:endParaRPr lang="it-IT">
            <a:latin typeface="Arial Nova Light" panose="020B0304020202020204" pitchFamily="34" charset="0"/>
          </a:endParaRPr>
        </a:p>
      </dgm:t>
    </dgm:pt>
    <dgm:pt modelId="{90520BAB-2E99-4B3B-8060-F1B20416FCEA}">
      <dgm:prSet phldrT="[Testo]"/>
      <dgm:spPr>
        <a:solidFill>
          <a:schemeClr val="tx2">
            <a:lumMod val="50000"/>
            <a:lumOff val="50000"/>
          </a:schemeClr>
        </a:solidFill>
        <a:ln>
          <a:solidFill>
            <a:srgbClr val="FEC000"/>
          </a:solidFill>
        </a:ln>
      </dgm:spPr>
      <dgm:t>
        <a:bodyPr/>
        <a:lstStyle/>
        <a:p>
          <a:r>
            <a:rPr lang="it-IT" b="1">
              <a:latin typeface="Arial Nova Light" panose="020B0304020202020204" pitchFamily="34" charset="0"/>
            </a:rPr>
            <a:t>Commissione di garanzia (€)</a:t>
          </a:r>
        </a:p>
      </dgm:t>
    </dgm:pt>
    <dgm:pt modelId="{B64D8063-4AE2-4788-A5A0-E2388FB57FCA}" type="parTrans" cxnId="{330D6ADC-D076-4FE4-BB60-FAA681D67A53}">
      <dgm:prSet/>
      <dgm:spPr/>
      <dgm:t>
        <a:bodyPr/>
        <a:lstStyle/>
        <a:p>
          <a:endParaRPr lang="it-IT">
            <a:latin typeface="Arial Nova Light" panose="020B0304020202020204" pitchFamily="34" charset="0"/>
          </a:endParaRPr>
        </a:p>
      </dgm:t>
    </dgm:pt>
    <dgm:pt modelId="{3FE70C4B-2ADB-475D-9104-ACB33E190B94}" type="sibTrans" cxnId="{330D6ADC-D076-4FE4-BB60-FAA681D67A53}">
      <dgm:prSet/>
      <dgm:spPr/>
      <dgm:t>
        <a:bodyPr/>
        <a:lstStyle/>
        <a:p>
          <a:endParaRPr lang="it-IT">
            <a:latin typeface="Arial Nova Light" panose="020B0304020202020204" pitchFamily="34" charset="0"/>
          </a:endParaRPr>
        </a:p>
      </dgm:t>
    </dgm:pt>
    <dgm:pt modelId="{29DD7713-671C-4EC6-9E82-C2310F9E05B7}">
      <dgm:prSet phldrT="[Testo]"/>
      <dgm:spPr/>
      <dgm:t>
        <a:bodyPr/>
        <a:lstStyle/>
        <a:p>
          <a:r>
            <a:rPr lang="it-IT" b="1">
              <a:latin typeface="Arial Nova Light" panose="020B0304020202020204" pitchFamily="34" charset="0"/>
            </a:rPr>
            <a:t>Interesse applicato</a:t>
          </a:r>
        </a:p>
      </dgm:t>
    </dgm:pt>
    <dgm:pt modelId="{F6AC478C-50CA-4AE7-B92B-A0F521CB28C9}" type="parTrans" cxnId="{15FE6E34-8664-43AA-A648-C382FCDB49F6}">
      <dgm:prSet/>
      <dgm:spPr/>
      <dgm:t>
        <a:bodyPr/>
        <a:lstStyle/>
        <a:p>
          <a:endParaRPr lang="it-IT">
            <a:latin typeface="Arial Nova Light" panose="020B0304020202020204" pitchFamily="34" charset="0"/>
          </a:endParaRPr>
        </a:p>
      </dgm:t>
    </dgm:pt>
    <dgm:pt modelId="{E530A027-81E5-426A-8FFE-7C073B980752}" type="sibTrans" cxnId="{15FE6E34-8664-43AA-A648-C382FCDB49F6}">
      <dgm:prSet/>
      <dgm:spPr/>
      <dgm:t>
        <a:bodyPr/>
        <a:lstStyle/>
        <a:p>
          <a:endParaRPr lang="it-IT">
            <a:latin typeface="Arial Nova Light" panose="020B0304020202020204" pitchFamily="34" charset="0"/>
          </a:endParaRPr>
        </a:p>
      </dgm:t>
    </dgm:pt>
    <dgm:pt modelId="{77DD7F40-F5DF-4CFB-87CE-E20B5E2D6EDE}">
      <dgm:prSet phldrT="[Testo]"/>
      <dgm:spPr/>
      <dgm:t>
        <a:bodyPr/>
        <a:lstStyle/>
        <a:p>
          <a:r>
            <a:rPr lang="it-IT" b="1">
              <a:latin typeface="Arial Nova Light" panose="020B0304020202020204" pitchFamily="34" charset="0"/>
            </a:rPr>
            <a:t>Importo finanziamento</a:t>
          </a:r>
        </a:p>
      </dgm:t>
    </dgm:pt>
    <dgm:pt modelId="{B8BCCFA0-9063-49FC-93B4-E401A105F24D}" type="parTrans" cxnId="{965A6A5F-9B10-44EF-9D90-0BB0A31E4500}">
      <dgm:prSet/>
      <dgm:spPr/>
      <dgm:t>
        <a:bodyPr/>
        <a:lstStyle/>
        <a:p>
          <a:endParaRPr lang="it-IT">
            <a:latin typeface="Arial Nova Light" panose="020B0304020202020204" pitchFamily="34" charset="0"/>
          </a:endParaRPr>
        </a:p>
      </dgm:t>
    </dgm:pt>
    <dgm:pt modelId="{2512D695-A87E-4213-868D-4331C7385615}" type="sibTrans" cxnId="{965A6A5F-9B10-44EF-9D90-0BB0A31E4500}">
      <dgm:prSet/>
      <dgm:spPr/>
      <dgm:t>
        <a:bodyPr/>
        <a:lstStyle/>
        <a:p>
          <a:endParaRPr lang="it-IT">
            <a:latin typeface="Arial Nova Light" panose="020B0304020202020204" pitchFamily="34" charset="0"/>
          </a:endParaRPr>
        </a:p>
      </dgm:t>
    </dgm:pt>
    <dgm:pt modelId="{0496C40F-C12D-4662-86AB-2508481AD829}">
      <dgm:prSet phldrT="[Testo]"/>
      <dgm:spPr/>
      <dgm:t>
        <a:bodyPr/>
        <a:lstStyle/>
        <a:p>
          <a:r>
            <a:rPr lang="it-IT" b="1">
              <a:latin typeface="Arial Nova Light" panose="020B0304020202020204" pitchFamily="34" charset="0"/>
            </a:rPr>
            <a:t>Percentuale copertura</a:t>
          </a:r>
        </a:p>
      </dgm:t>
    </dgm:pt>
    <dgm:pt modelId="{FB62E8F2-481D-4217-B20F-B4467C75AA8A}" type="parTrans" cxnId="{C0C0420C-2F78-471C-B338-C943973DC14B}">
      <dgm:prSet/>
      <dgm:spPr/>
      <dgm:t>
        <a:bodyPr/>
        <a:lstStyle/>
        <a:p>
          <a:endParaRPr lang="it-IT">
            <a:latin typeface="Arial Nova Light" panose="020B0304020202020204" pitchFamily="34" charset="0"/>
          </a:endParaRPr>
        </a:p>
      </dgm:t>
    </dgm:pt>
    <dgm:pt modelId="{9598E252-D741-43A0-81B1-FFE27FF446C0}" type="sibTrans" cxnId="{C0C0420C-2F78-471C-B338-C943973DC14B}">
      <dgm:prSet/>
      <dgm:spPr/>
      <dgm:t>
        <a:bodyPr/>
        <a:lstStyle/>
        <a:p>
          <a:endParaRPr lang="it-IT">
            <a:latin typeface="Arial Nova Light" panose="020B0304020202020204" pitchFamily="34" charset="0"/>
          </a:endParaRPr>
        </a:p>
      </dgm:t>
    </dgm:pt>
    <dgm:pt modelId="{A1202B21-E064-43E0-9F78-F0D00746E996}">
      <dgm:prSet phldrT="[Testo]"/>
      <dgm:spPr/>
      <dgm:t>
        <a:bodyPr/>
        <a:lstStyle/>
        <a:p>
          <a:r>
            <a:rPr lang="it-IT" b="1">
              <a:latin typeface="Arial Nova Light" panose="020B0304020202020204" pitchFamily="34" charset="0"/>
            </a:rPr>
            <a:t>Dimensione PMI</a:t>
          </a:r>
        </a:p>
      </dgm:t>
    </dgm:pt>
    <dgm:pt modelId="{9973CA42-D622-4F8C-BC41-1ED12236FF5A}" type="parTrans" cxnId="{79F8D6B3-5513-465F-AB2D-13B8D8A78D1D}">
      <dgm:prSet/>
      <dgm:spPr/>
      <dgm:t>
        <a:bodyPr/>
        <a:lstStyle/>
        <a:p>
          <a:endParaRPr lang="it-IT">
            <a:latin typeface="Arial Nova Light" panose="020B0304020202020204" pitchFamily="34" charset="0"/>
          </a:endParaRPr>
        </a:p>
      </dgm:t>
    </dgm:pt>
    <dgm:pt modelId="{A0890170-0139-4BCE-A01E-75433BE66123}" type="sibTrans" cxnId="{79F8D6B3-5513-465F-AB2D-13B8D8A78D1D}">
      <dgm:prSet/>
      <dgm:spPr/>
      <dgm:t>
        <a:bodyPr/>
        <a:lstStyle/>
        <a:p>
          <a:endParaRPr lang="it-IT">
            <a:latin typeface="Arial Nova Light" panose="020B0304020202020204" pitchFamily="34" charset="0"/>
          </a:endParaRPr>
        </a:p>
      </dgm:t>
    </dgm:pt>
    <dgm:pt modelId="{30D95B1E-B20E-4209-875B-04D9AD9F6CB2}">
      <dgm:prSet phldrT="[Testo]"/>
      <dgm:spPr/>
      <dgm:t>
        <a:bodyPr/>
        <a:lstStyle/>
        <a:p>
          <a:r>
            <a:rPr lang="it-IT" b="1">
              <a:latin typeface="Arial Nova Light" panose="020B0304020202020204" pitchFamily="34" charset="0"/>
            </a:rPr>
            <a:t>Settore PMI</a:t>
          </a:r>
        </a:p>
      </dgm:t>
    </dgm:pt>
    <dgm:pt modelId="{F04DF19C-2FBD-4B1F-A5F3-60E8BF52382F}" type="parTrans" cxnId="{018F55F7-EB14-46DE-9C63-9378F69D149E}">
      <dgm:prSet/>
      <dgm:spPr/>
      <dgm:t>
        <a:bodyPr/>
        <a:lstStyle/>
        <a:p>
          <a:endParaRPr lang="it-IT">
            <a:latin typeface="Arial Nova Light" panose="020B0304020202020204" pitchFamily="34" charset="0"/>
          </a:endParaRPr>
        </a:p>
      </dgm:t>
    </dgm:pt>
    <dgm:pt modelId="{57EE71F6-1581-4499-A5BD-147EC18D9A3D}" type="sibTrans" cxnId="{018F55F7-EB14-46DE-9C63-9378F69D149E}">
      <dgm:prSet/>
      <dgm:spPr/>
      <dgm:t>
        <a:bodyPr/>
        <a:lstStyle/>
        <a:p>
          <a:endParaRPr lang="it-IT">
            <a:latin typeface="Arial Nova Light" panose="020B0304020202020204" pitchFamily="34" charset="0"/>
          </a:endParaRPr>
        </a:p>
      </dgm:t>
    </dgm:pt>
    <dgm:pt modelId="{F4C77BCD-82A6-4CE8-9654-B51243A3625B}">
      <dgm:prSet phldrT="[Testo]"/>
      <dgm:spPr/>
      <dgm:t>
        <a:bodyPr/>
        <a:lstStyle/>
        <a:p>
          <a:r>
            <a:rPr lang="it-IT" b="1">
              <a:latin typeface="Arial Nova Light" panose="020B0304020202020204" pitchFamily="34" charset="0"/>
            </a:rPr>
            <a:t>Durata del finanziamento</a:t>
          </a:r>
        </a:p>
      </dgm:t>
    </dgm:pt>
    <dgm:pt modelId="{3AA75AAB-5E1E-4ACE-B322-8FB4D5767730}" type="parTrans" cxnId="{3EC5D259-48BA-4C7E-9D6B-A15B12771E3F}">
      <dgm:prSet/>
      <dgm:spPr/>
      <dgm:t>
        <a:bodyPr/>
        <a:lstStyle/>
        <a:p>
          <a:endParaRPr lang="it-IT">
            <a:latin typeface="Arial Nova Light" panose="020B0304020202020204" pitchFamily="34" charset="0"/>
          </a:endParaRPr>
        </a:p>
      </dgm:t>
    </dgm:pt>
    <dgm:pt modelId="{9D8C81BF-222B-4CD5-A90B-17A0582D5FD4}" type="sibTrans" cxnId="{3EC5D259-48BA-4C7E-9D6B-A15B12771E3F}">
      <dgm:prSet/>
      <dgm:spPr/>
      <dgm:t>
        <a:bodyPr/>
        <a:lstStyle/>
        <a:p>
          <a:endParaRPr lang="it-IT">
            <a:latin typeface="Arial Nova Light" panose="020B0304020202020204" pitchFamily="34" charset="0"/>
          </a:endParaRPr>
        </a:p>
      </dgm:t>
    </dgm:pt>
    <dgm:pt modelId="{49994AA5-D61B-4B53-9C5B-0014C3406756}">
      <dgm:prSet phldrT="[Testo]"/>
      <dgm:spPr/>
      <dgm:t>
        <a:bodyPr/>
        <a:lstStyle/>
        <a:p>
          <a:r>
            <a:rPr lang="it-IT" b="1">
              <a:latin typeface="Arial Nova Light" panose="020B0304020202020204" pitchFamily="34" charset="0"/>
            </a:rPr>
            <a:t>Esistenza preammortamento</a:t>
          </a:r>
        </a:p>
      </dgm:t>
    </dgm:pt>
    <dgm:pt modelId="{12920AF8-3773-4A29-BB13-AC909D11DBF3}" type="parTrans" cxnId="{377D53EF-F5F3-4384-9AF2-3ACE0F05680D}">
      <dgm:prSet/>
      <dgm:spPr/>
      <dgm:t>
        <a:bodyPr/>
        <a:lstStyle/>
        <a:p>
          <a:endParaRPr lang="it-IT">
            <a:latin typeface="Arial Nova Light" panose="020B0304020202020204" pitchFamily="34" charset="0"/>
          </a:endParaRPr>
        </a:p>
      </dgm:t>
    </dgm:pt>
    <dgm:pt modelId="{BBCC08C3-AB37-451C-9E92-81CBEA553C45}" type="sibTrans" cxnId="{377D53EF-F5F3-4384-9AF2-3ACE0F05680D}">
      <dgm:prSet/>
      <dgm:spPr/>
      <dgm:t>
        <a:bodyPr/>
        <a:lstStyle/>
        <a:p>
          <a:endParaRPr lang="it-IT">
            <a:latin typeface="Arial Nova Light" panose="020B0304020202020204" pitchFamily="34" charset="0"/>
          </a:endParaRPr>
        </a:p>
      </dgm:t>
    </dgm:pt>
    <dgm:pt modelId="{EBEDCB5B-7016-4AD9-9374-9A7B25A956FC}" type="pres">
      <dgm:prSet presAssocID="{87643E97-55F7-4B5A-8AF4-BBF063DACAB2}" presName="Name0" presStyleCnt="0">
        <dgm:presLayoutVars>
          <dgm:dir/>
          <dgm:animOne val="branch"/>
          <dgm:animLvl val="lvl"/>
        </dgm:presLayoutVars>
      </dgm:prSet>
      <dgm:spPr/>
    </dgm:pt>
    <dgm:pt modelId="{278C6CB2-680A-4DAB-B7B8-E859B84231AC}" type="pres">
      <dgm:prSet presAssocID="{FDF061C6-F2DB-41D9-BB16-FFFF9807951D}" presName="chaos" presStyleCnt="0"/>
      <dgm:spPr/>
    </dgm:pt>
    <dgm:pt modelId="{ECEE8DBC-7EA9-4F41-B960-E061F286B138}" type="pres">
      <dgm:prSet presAssocID="{FDF061C6-F2DB-41D9-BB16-FFFF9807951D}" presName="parTx1" presStyleLbl="revTx" presStyleIdx="0" presStyleCnt="5"/>
      <dgm:spPr/>
    </dgm:pt>
    <dgm:pt modelId="{4708B102-D51D-4AA8-B276-019EAB818419}" type="pres">
      <dgm:prSet presAssocID="{FDF061C6-F2DB-41D9-BB16-FFFF9807951D}" presName="desTx1" presStyleLbl="revTx" presStyleIdx="1" presStyleCnt="5">
        <dgm:presLayoutVars>
          <dgm:bulletEnabled val="1"/>
        </dgm:presLayoutVars>
      </dgm:prSet>
      <dgm:spPr/>
    </dgm:pt>
    <dgm:pt modelId="{76985ABC-0F38-4032-AEEE-5C00460B4216}" type="pres">
      <dgm:prSet presAssocID="{FDF061C6-F2DB-41D9-BB16-FFFF9807951D}" presName="c1" presStyleLbl="node1" presStyleIdx="0" presStyleCnt="19"/>
      <dgm:spPr/>
    </dgm:pt>
    <dgm:pt modelId="{3F8C7406-93B8-4E47-AB6F-933249FEABDB}" type="pres">
      <dgm:prSet presAssocID="{FDF061C6-F2DB-41D9-BB16-FFFF9807951D}" presName="c2" presStyleLbl="node1" presStyleIdx="1" presStyleCnt="19"/>
      <dgm:spPr/>
    </dgm:pt>
    <dgm:pt modelId="{8E5E262B-5325-4E84-A127-4DD867576924}" type="pres">
      <dgm:prSet presAssocID="{FDF061C6-F2DB-41D9-BB16-FFFF9807951D}" presName="c3" presStyleLbl="node1" presStyleIdx="2" presStyleCnt="19"/>
      <dgm:spPr/>
    </dgm:pt>
    <dgm:pt modelId="{D6112137-206F-45F4-B180-FC79CD1238AE}" type="pres">
      <dgm:prSet presAssocID="{FDF061C6-F2DB-41D9-BB16-FFFF9807951D}" presName="c4" presStyleLbl="node1" presStyleIdx="3" presStyleCnt="19"/>
      <dgm:spPr/>
    </dgm:pt>
    <dgm:pt modelId="{36953B3E-3DC1-4BA7-A65F-329C9AA296C0}" type="pres">
      <dgm:prSet presAssocID="{FDF061C6-F2DB-41D9-BB16-FFFF9807951D}" presName="c5" presStyleLbl="node1" presStyleIdx="4" presStyleCnt="19"/>
      <dgm:spPr/>
    </dgm:pt>
    <dgm:pt modelId="{429BF2FB-4D1C-4A22-AC74-CF74F077A099}" type="pres">
      <dgm:prSet presAssocID="{FDF061C6-F2DB-41D9-BB16-FFFF9807951D}" presName="c6" presStyleLbl="node1" presStyleIdx="5" presStyleCnt="19"/>
      <dgm:spPr/>
    </dgm:pt>
    <dgm:pt modelId="{88F51E35-DB3F-41C4-A8B3-796E4E0D1D37}" type="pres">
      <dgm:prSet presAssocID="{FDF061C6-F2DB-41D9-BB16-FFFF9807951D}" presName="c7" presStyleLbl="node1" presStyleIdx="6" presStyleCnt="19"/>
      <dgm:spPr/>
    </dgm:pt>
    <dgm:pt modelId="{8F5DD575-7045-4780-AB67-78342988BBD9}" type="pres">
      <dgm:prSet presAssocID="{FDF061C6-F2DB-41D9-BB16-FFFF9807951D}" presName="c8" presStyleLbl="node1" presStyleIdx="7" presStyleCnt="19"/>
      <dgm:spPr/>
    </dgm:pt>
    <dgm:pt modelId="{701FEB6B-49D8-41D7-B746-903C98CDD8F3}" type="pres">
      <dgm:prSet presAssocID="{FDF061C6-F2DB-41D9-BB16-FFFF9807951D}" presName="c9" presStyleLbl="node1" presStyleIdx="8" presStyleCnt="19"/>
      <dgm:spPr/>
    </dgm:pt>
    <dgm:pt modelId="{2409C2A1-6A0A-4FF9-92BB-270B5A273EC5}" type="pres">
      <dgm:prSet presAssocID="{FDF061C6-F2DB-41D9-BB16-FFFF9807951D}" presName="c10" presStyleLbl="node1" presStyleIdx="9" presStyleCnt="19"/>
      <dgm:spPr/>
    </dgm:pt>
    <dgm:pt modelId="{A577D8C6-A707-43A2-8564-1F95CFD9C928}" type="pres">
      <dgm:prSet presAssocID="{FDF061C6-F2DB-41D9-BB16-FFFF9807951D}" presName="c11" presStyleLbl="node1" presStyleIdx="10" presStyleCnt="19"/>
      <dgm:spPr/>
    </dgm:pt>
    <dgm:pt modelId="{FBF812AD-3F0E-4897-9277-9AE40DE9A342}" type="pres">
      <dgm:prSet presAssocID="{FDF061C6-F2DB-41D9-BB16-FFFF9807951D}" presName="c12" presStyleLbl="node1" presStyleIdx="11" presStyleCnt="19"/>
      <dgm:spPr/>
    </dgm:pt>
    <dgm:pt modelId="{517B6DB9-94C1-4EE6-B87D-B36B265D42ED}" type="pres">
      <dgm:prSet presAssocID="{FDF061C6-F2DB-41D9-BB16-FFFF9807951D}" presName="c13" presStyleLbl="node1" presStyleIdx="12" presStyleCnt="19"/>
      <dgm:spPr/>
    </dgm:pt>
    <dgm:pt modelId="{C1602CD2-0C7C-491A-B94D-F1BFA868F88B}" type="pres">
      <dgm:prSet presAssocID="{FDF061C6-F2DB-41D9-BB16-FFFF9807951D}" presName="c14" presStyleLbl="node1" presStyleIdx="13" presStyleCnt="19"/>
      <dgm:spPr/>
    </dgm:pt>
    <dgm:pt modelId="{58EB7922-B132-4F06-B159-BDC093DD4C66}" type="pres">
      <dgm:prSet presAssocID="{FDF061C6-F2DB-41D9-BB16-FFFF9807951D}" presName="c15" presStyleLbl="node1" presStyleIdx="14" presStyleCnt="19"/>
      <dgm:spPr/>
    </dgm:pt>
    <dgm:pt modelId="{5EF2A9E2-ED10-4BB5-9896-20E46159420C}" type="pres">
      <dgm:prSet presAssocID="{FDF061C6-F2DB-41D9-BB16-FFFF9807951D}" presName="c16" presStyleLbl="node1" presStyleIdx="15" presStyleCnt="19"/>
      <dgm:spPr/>
    </dgm:pt>
    <dgm:pt modelId="{2E226299-C52A-46FC-939E-F24006FCB240}" type="pres">
      <dgm:prSet presAssocID="{FDF061C6-F2DB-41D9-BB16-FFFF9807951D}" presName="c17" presStyleLbl="node1" presStyleIdx="16" presStyleCnt="19" custLinFactNeighborX="11719" custLinFactNeighborY="13151"/>
      <dgm:spPr/>
    </dgm:pt>
    <dgm:pt modelId="{A20FCADA-43CE-418C-AB58-A534889D02DD}" type="pres">
      <dgm:prSet presAssocID="{FDF061C6-F2DB-41D9-BB16-FFFF9807951D}" presName="c18" presStyleLbl="node1" presStyleIdx="17" presStyleCnt="19"/>
      <dgm:spPr/>
    </dgm:pt>
    <dgm:pt modelId="{39F45F87-A656-4F1C-AF22-18E34CFBE597}" type="pres">
      <dgm:prSet presAssocID="{011C0C44-CC1A-4559-9570-BFC62BEB77FF}" presName="chevronComposite1" presStyleCnt="0"/>
      <dgm:spPr/>
    </dgm:pt>
    <dgm:pt modelId="{FC3190EC-6D4F-4BAA-A301-673742D1A624}" type="pres">
      <dgm:prSet presAssocID="{011C0C44-CC1A-4559-9570-BFC62BEB77FF}" presName="chevron1" presStyleLbl="sibTrans2D1" presStyleIdx="0" presStyleCnt="2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rgbClr val="FFC000"/>
        </a:solidFill>
        <a:ln>
          <a:solidFill>
            <a:srgbClr val="00B0F0"/>
          </a:solidFill>
        </a:ln>
      </dgm:spPr>
    </dgm:pt>
    <dgm:pt modelId="{667E8EC0-5D78-429F-857D-738DEA149185}" type="pres">
      <dgm:prSet presAssocID="{011C0C44-CC1A-4559-9570-BFC62BEB77FF}" presName="spChevron1" presStyleCnt="0"/>
      <dgm:spPr/>
    </dgm:pt>
    <dgm:pt modelId="{5BFEA34C-E43D-4B02-8990-60E1E0103A26}" type="pres">
      <dgm:prSet presAssocID="{C6DA6744-AF75-4CF5-859C-3B2F1474FF05}" presName="middle" presStyleCnt="0"/>
      <dgm:spPr/>
    </dgm:pt>
    <dgm:pt modelId="{BF866D28-2A51-41EA-A535-89330D3D62C7}" type="pres">
      <dgm:prSet presAssocID="{C6DA6744-AF75-4CF5-859C-3B2F1474FF05}" presName="parTxMid" presStyleLbl="revTx" presStyleIdx="2" presStyleCnt="5"/>
      <dgm:spPr/>
    </dgm:pt>
    <dgm:pt modelId="{8D83409B-1C75-468D-AC1D-2F8BD82D52B1}" type="pres">
      <dgm:prSet presAssocID="{C6DA6744-AF75-4CF5-859C-3B2F1474FF05}" presName="desTxMid" presStyleLbl="revTx" presStyleIdx="3" presStyleCnt="5">
        <dgm:presLayoutVars>
          <dgm:bulletEnabled val="1"/>
        </dgm:presLayoutVars>
      </dgm:prSet>
      <dgm:spPr/>
    </dgm:pt>
    <dgm:pt modelId="{75156E1F-03B3-4039-8A00-E5007A9534C8}" type="pres">
      <dgm:prSet presAssocID="{C6DA6744-AF75-4CF5-859C-3B2F1474FF05}" presName="spMid" presStyleCnt="0"/>
      <dgm:spPr/>
    </dgm:pt>
    <dgm:pt modelId="{2E610481-8824-4C00-B93F-2C19B3C888EC}" type="pres">
      <dgm:prSet presAssocID="{06653652-D2BE-45EF-BDEF-EFC82EFA9DAA}" presName="chevronComposite1" presStyleCnt="0"/>
      <dgm:spPr/>
    </dgm:pt>
    <dgm:pt modelId="{7580C438-E4A8-4B19-AF89-4A49940062A0}" type="pres">
      <dgm:prSet presAssocID="{06653652-D2BE-45EF-BDEF-EFC82EFA9DAA}" presName="chevron1" presStyleLbl="sibTrans2D1" presStyleIdx="1" presStyleCnt="2"/>
      <dgm:spPr>
        <a:solidFill>
          <a:srgbClr val="FFC000"/>
        </a:solidFill>
        <a:ln>
          <a:solidFill>
            <a:srgbClr val="00B0F0"/>
          </a:solidFill>
        </a:ln>
      </dgm:spPr>
    </dgm:pt>
    <dgm:pt modelId="{D4C7C11D-8D15-433D-B83E-71E185413B90}" type="pres">
      <dgm:prSet presAssocID="{06653652-D2BE-45EF-BDEF-EFC82EFA9DAA}" presName="spChevron1" presStyleCnt="0"/>
      <dgm:spPr/>
    </dgm:pt>
    <dgm:pt modelId="{E3F8D09F-7C4D-41C9-9FFF-82CC11AE04E6}" type="pres">
      <dgm:prSet presAssocID="{90520BAB-2E99-4B3B-8060-F1B20416FCEA}" presName="last" presStyleCnt="0"/>
      <dgm:spPr/>
    </dgm:pt>
    <dgm:pt modelId="{98CFBBC3-9DF4-40AF-B792-56D9F61377A0}" type="pres">
      <dgm:prSet presAssocID="{90520BAB-2E99-4B3B-8060-F1B20416FCEA}" presName="circleTx" presStyleLbl="node1" presStyleIdx="18" presStyleCnt="19"/>
      <dgm:spPr/>
    </dgm:pt>
    <dgm:pt modelId="{616891A9-4B30-4A94-9671-1B06BBCEF48C}" type="pres">
      <dgm:prSet presAssocID="{90520BAB-2E99-4B3B-8060-F1B20416FCEA}" presName="desTxN" presStyleLbl="revTx" presStyleIdx="4" presStyleCnt="5">
        <dgm:presLayoutVars>
          <dgm:bulletEnabled val="1"/>
        </dgm:presLayoutVars>
      </dgm:prSet>
      <dgm:spPr/>
    </dgm:pt>
    <dgm:pt modelId="{71E33018-9F17-4A02-8477-2C4963E8BDE2}" type="pres">
      <dgm:prSet presAssocID="{90520BAB-2E99-4B3B-8060-F1B20416FCEA}" presName="spN" presStyleCnt="0"/>
      <dgm:spPr/>
    </dgm:pt>
  </dgm:ptLst>
  <dgm:cxnLst>
    <dgm:cxn modelId="{1B84B003-1429-44CB-9E04-288B8B2EB6A6}" type="presOf" srcId="{49994AA5-D61B-4B53-9C5B-0014C3406756}" destId="{616891A9-4B30-4A94-9671-1B06BBCEF48C}" srcOrd="0" destOrd="1" presId="urn:microsoft.com/office/officeart/2009/3/layout/RandomtoResultProcess"/>
    <dgm:cxn modelId="{C0C0420C-2F78-471C-B338-C943973DC14B}" srcId="{C6DA6744-AF75-4CF5-859C-3B2F1474FF05}" destId="{0496C40F-C12D-4662-86AB-2508481AD829}" srcOrd="2" destOrd="0" parTransId="{FB62E8F2-481D-4217-B20F-B4467C75AA8A}" sibTransId="{9598E252-D741-43A0-81B1-FFE27FF446C0}"/>
    <dgm:cxn modelId="{F2B3B50F-6C17-459D-A21A-AB0DF2F0DA33}" type="presOf" srcId="{FDF061C6-F2DB-41D9-BB16-FFFF9807951D}" destId="{ECEE8DBC-7EA9-4F41-B960-E061F286B138}" srcOrd="0" destOrd="0" presId="urn:microsoft.com/office/officeart/2009/3/layout/RandomtoResultProcess"/>
    <dgm:cxn modelId="{999CC431-5FC3-4386-8CE0-EA60CC06C999}" srcId="{FDF061C6-F2DB-41D9-BB16-FFFF9807951D}" destId="{4C3757C0-D672-4AD8-8599-AF6539736A16}" srcOrd="0" destOrd="0" parTransId="{54508558-69CE-4639-BEF2-692116E94480}" sibTransId="{CD313E86-496F-4AA4-9632-9C4570F3B55A}"/>
    <dgm:cxn modelId="{15FE6E34-8664-43AA-A648-C382FCDB49F6}" srcId="{C6DA6744-AF75-4CF5-859C-3B2F1474FF05}" destId="{29DD7713-671C-4EC6-9E82-C2310F9E05B7}" srcOrd="0" destOrd="0" parTransId="{F6AC478C-50CA-4AE7-B92B-A0F521CB28C9}" sibTransId="{E530A027-81E5-426A-8FFE-7C073B980752}"/>
    <dgm:cxn modelId="{30553536-8133-4FF3-9521-955A2410F8FF}" type="presOf" srcId="{77DD7F40-F5DF-4CFB-87CE-E20B5E2D6EDE}" destId="{8D83409B-1C75-468D-AC1D-2F8BD82D52B1}" srcOrd="0" destOrd="1" presId="urn:microsoft.com/office/officeart/2009/3/layout/RandomtoResultProcess"/>
    <dgm:cxn modelId="{965A6A5F-9B10-44EF-9D90-0BB0A31E4500}" srcId="{C6DA6744-AF75-4CF5-859C-3B2F1474FF05}" destId="{77DD7F40-F5DF-4CFB-87CE-E20B5E2D6EDE}" srcOrd="1" destOrd="0" parTransId="{B8BCCFA0-9063-49FC-93B4-E401A105F24D}" sibTransId="{2512D695-A87E-4213-868D-4331C7385615}"/>
    <dgm:cxn modelId="{9B9C8265-9DBC-47F6-BC0D-6CF6163551AB}" type="presOf" srcId="{0496C40F-C12D-4662-86AB-2508481AD829}" destId="{8D83409B-1C75-468D-AC1D-2F8BD82D52B1}" srcOrd="0" destOrd="2" presId="urn:microsoft.com/office/officeart/2009/3/layout/RandomtoResultProcess"/>
    <dgm:cxn modelId="{B2000266-3E11-4538-B66A-2665B8EEA541}" type="presOf" srcId="{A1202B21-E064-43E0-9F78-F0D00746E996}" destId="{8D83409B-1C75-468D-AC1D-2F8BD82D52B1}" srcOrd="0" destOrd="3" presId="urn:microsoft.com/office/officeart/2009/3/layout/RandomtoResultProcess"/>
    <dgm:cxn modelId="{9794766E-358C-4A32-8738-CB2923407B8B}" type="presOf" srcId="{4C3757C0-D672-4AD8-8599-AF6539736A16}" destId="{4708B102-D51D-4AA8-B276-019EAB818419}" srcOrd="0" destOrd="0" presId="urn:microsoft.com/office/officeart/2009/3/layout/RandomtoResultProcess"/>
    <dgm:cxn modelId="{4C302F51-94CB-4FEF-BBFB-6C01A2443D54}" type="presOf" srcId="{C6DA6744-AF75-4CF5-859C-3B2F1474FF05}" destId="{BF866D28-2A51-41EA-A535-89330D3D62C7}" srcOrd="0" destOrd="0" presId="urn:microsoft.com/office/officeart/2009/3/layout/RandomtoResultProcess"/>
    <dgm:cxn modelId="{C2B33F59-C979-4351-B8E7-7121A2174101}" type="presOf" srcId="{90520BAB-2E99-4B3B-8060-F1B20416FCEA}" destId="{98CFBBC3-9DF4-40AF-B792-56D9F61377A0}" srcOrd="0" destOrd="0" presId="urn:microsoft.com/office/officeart/2009/3/layout/RandomtoResultProcess"/>
    <dgm:cxn modelId="{3EC5D259-48BA-4C7E-9D6B-A15B12771E3F}" srcId="{90520BAB-2E99-4B3B-8060-F1B20416FCEA}" destId="{F4C77BCD-82A6-4CE8-9654-B51243A3625B}" srcOrd="0" destOrd="0" parTransId="{3AA75AAB-5E1E-4ACE-B322-8FB4D5767730}" sibTransId="{9D8C81BF-222B-4CD5-A90B-17A0582D5FD4}"/>
    <dgm:cxn modelId="{6214928C-2652-410F-AB7F-D49B924BDBDD}" srcId="{87643E97-55F7-4B5A-8AF4-BBF063DACAB2}" destId="{C6DA6744-AF75-4CF5-859C-3B2F1474FF05}" srcOrd="1" destOrd="0" parTransId="{A4959D5C-9350-4637-8B38-50B243747954}" sibTransId="{06653652-D2BE-45EF-BDEF-EFC82EFA9DAA}"/>
    <dgm:cxn modelId="{5BA5108F-7AF0-4DEE-93D2-E83C2945DE48}" type="presOf" srcId="{87643E97-55F7-4B5A-8AF4-BBF063DACAB2}" destId="{EBEDCB5B-7016-4AD9-9374-9A7B25A956FC}" srcOrd="0" destOrd="0" presId="urn:microsoft.com/office/officeart/2009/3/layout/RandomtoResultProcess"/>
    <dgm:cxn modelId="{1EA9C590-6C49-42D5-9334-1E2DFAA0A177}" type="presOf" srcId="{F4C77BCD-82A6-4CE8-9654-B51243A3625B}" destId="{616891A9-4B30-4A94-9671-1B06BBCEF48C}" srcOrd="0" destOrd="0" presId="urn:microsoft.com/office/officeart/2009/3/layout/RandomtoResultProcess"/>
    <dgm:cxn modelId="{4B8AD4AB-D0CF-4C97-A522-B2A97C814F3C}" type="presOf" srcId="{30D95B1E-B20E-4209-875B-04D9AD9F6CB2}" destId="{8D83409B-1C75-468D-AC1D-2F8BD82D52B1}" srcOrd="0" destOrd="4" presId="urn:microsoft.com/office/officeart/2009/3/layout/RandomtoResultProcess"/>
    <dgm:cxn modelId="{79F8D6B3-5513-465F-AB2D-13B8D8A78D1D}" srcId="{C6DA6744-AF75-4CF5-859C-3B2F1474FF05}" destId="{A1202B21-E064-43E0-9F78-F0D00746E996}" srcOrd="3" destOrd="0" parTransId="{9973CA42-D622-4F8C-BC41-1ED12236FF5A}" sibTransId="{A0890170-0139-4BCE-A01E-75433BE66123}"/>
    <dgm:cxn modelId="{5B4CA7C2-40D0-4685-9496-A80BDB38A3D0}" srcId="{87643E97-55F7-4B5A-8AF4-BBF063DACAB2}" destId="{FDF061C6-F2DB-41D9-BB16-FFFF9807951D}" srcOrd="0" destOrd="0" parTransId="{FE70D64F-416E-4AF9-84DB-31E39E2216EA}" sibTransId="{011C0C44-CC1A-4559-9570-BFC62BEB77FF}"/>
    <dgm:cxn modelId="{330D6ADC-D076-4FE4-BB60-FAA681D67A53}" srcId="{87643E97-55F7-4B5A-8AF4-BBF063DACAB2}" destId="{90520BAB-2E99-4B3B-8060-F1B20416FCEA}" srcOrd="2" destOrd="0" parTransId="{B64D8063-4AE2-4788-A5A0-E2388FB57FCA}" sibTransId="{3FE70C4B-2ADB-475D-9104-ACB33E190B94}"/>
    <dgm:cxn modelId="{377D53EF-F5F3-4384-9AF2-3ACE0F05680D}" srcId="{90520BAB-2E99-4B3B-8060-F1B20416FCEA}" destId="{49994AA5-D61B-4B53-9C5B-0014C3406756}" srcOrd="1" destOrd="0" parTransId="{12920AF8-3773-4A29-BB13-AC909D11DBF3}" sibTransId="{BBCC08C3-AB37-451C-9E92-81CBEA553C45}"/>
    <dgm:cxn modelId="{018F55F7-EB14-46DE-9C63-9378F69D149E}" srcId="{C6DA6744-AF75-4CF5-859C-3B2F1474FF05}" destId="{30D95B1E-B20E-4209-875B-04D9AD9F6CB2}" srcOrd="4" destOrd="0" parTransId="{F04DF19C-2FBD-4B1F-A5F3-60E8BF52382F}" sibTransId="{57EE71F6-1581-4499-A5BD-147EC18D9A3D}"/>
    <dgm:cxn modelId="{6CD987FB-3509-48D7-8B21-08F1BBA102F3}" type="presOf" srcId="{29DD7713-671C-4EC6-9E82-C2310F9E05B7}" destId="{8D83409B-1C75-468D-AC1D-2F8BD82D52B1}" srcOrd="0" destOrd="0" presId="urn:microsoft.com/office/officeart/2009/3/layout/RandomtoResultProcess"/>
    <dgm:cxn modelId="{688E218C-299D-4379-AE3C-4F2C29B99C95}" type="presParOf" srcId="{EBEDCB5B-7016-4AD9-9374-9A7B25A956FC}" destId="{278C6CB2-680A-4DAB-B7B8-E859B84231AC}" srcOrd="0" destOrd="0" presId="urn:microsoft.com/office/officeart/2009/3/layout/RandomtoResultProcess"/>
    <dgm:cxn modelId="{19229634-7545-4CDC-A405-0C8B778FFEF2}" type="presParOf" srcId="{278C6CB2-680A-4DAB-B7B8-E859B84231AC}" destId="{ECEE8DBC-7EA9-4F41-B960-E061F286B138}" srcOrd="0" destOrd="0" presId="urn:microsoft.com/office/officeart/2009/3/layout/RandomtoResultProcess"/>
    <dgm:cxn modelId="{293FABC6-FB99-42DC-9A90-9C6F951FF581}" type="presParOf" srcId="{278C6CB2-680A-4DAB-B7B8-E859B84231AC}" destId="{4708B102-D51D-4AA8-B276-019EAB818419}" srcOrd="1" destOrd="0" presId="urn:microsoft.com/office/officeart/2009/3/layout/RandomtoResultProcess"/>
    <dgm:cxn modelId="{0E7B28A3-A46C-4B20-9C62-9F1C9D2477EF}" type="presParOf" srcId="{278C6CB2-680A-4DAB-B7B8-E859B84231AC}" destId="{76985ABC-0F38-4032-AEEE-5C00460B4216}" srcOrd="2" destOrd="0" presId="urn:microsoft.com/office/officeart/2009/3/layout/RandomtoResultProcess"/>
    <dgm:cxn modelId="{DDB6F283-44A1-487B-A96D-DD78F8C5296B}" type="presParOf" srcId="{278C6CB2-680A-4DAB-B7B8-E859B84231AC}" destId="{3F8C7406-93B8-4E47-AB6F-933249FEABDB}" srcOrd="3" destOrd="0" presId="urn:microsoft.com/office/officeart/2009/3/layout/RandomtoResultProcess"/>
    <dgm:cxn modelId="{F1233FAB-EA86-4B98-B884-BD414B3C5D30}" type="presParOf" srcId="{278C6CB2-680A-4DAB-B7B8-E859B84231AC}" destId="{8E5E262B-5325-4E84-A127-4DD867576924}" srcOrd="4" destOrd="0" presId="urn:microsoft.com/office/officeart/2009/3/layout/RandomtoResultProcess"/>
    <dgm:cxn modelId="{AE28C42D-4107-479C-99C3-E61C5E75C6B5}" type="presParOf" srcId="{278C6CB2-680A-4DAB-B7B8-E859B84231AC}" destId="{D6112137-206F-45F4-B180-FC79CD1238AE}" srcOrd="5" destOrd="0" presId="urn:microsoft.com/office/officeart/2009/3/layout/RandomtoResultProcess"/>
    <dgm:cxn modelId="{42075F42-9318-40A7-8728-517A05B3F5CE}" type="presParOf" srcId="{278C6CB2-680A-4DAB-B7B8-E859B84231AC}" destId="{36953B3E-3DC1-4BA7-A65F-329C9AA296C0}" srcOrd="6" destOrd="0" presId="urn:microsoft.com/office/officeart/2009/3/layout/RandomtoResultProcess"/>
    <dgm:cxn modelId="{BFC67A4E-EECD-4F0C-9F94-5BD5C6428B1E}" type="presParOf" srcId="{278C6CB2-680A-4DAB-B7B8-E859B84231AC}" destId="{429BF2FB-4D1C-4A22-AC74-CF74F077A099}" srcOrd="7" destOrd="0" presId="urn:microsoft.com/office/officeart/2009/3/layout/RandomtoResultProcess"/>
    <dgm:cxn modelId="{D4A32501-C8BD-4B00-A424-D07F9A14E672}" type="presParOf" srcId="{278C6CB2-680A-4DAB-B7B8-E859B84231AC}" destId="{88F51E35-DB3F-41C4-A8B3-796E4E0D1D37}" srcOrd="8" destOrd="0" presId="urn:microsoft.com/office/officeart/2009/3/layout/RandomtoResultProcess"/>
    <dgm:cxn modelId="{FD794F26-2B91-4357-B63D-0EA88D98C5FD}" type="presParOf" srcId="{278C6CB2-680A-4DAB-B7B8-E859B84231AC}" destId="{8F5DD575-7045-4780-AB67-78342988BBD9}" srcOrd="9" destOrd="0" presId="urn:microsoft.com/office/officeart/2009/3/layout/RandomtoResultProcess"/>
    <dgm:cxn modelId="{A49D9868-5EEF-4F52-9D57-AB9E94A74F3B}" type="presParOf" srcId="{278C6CB2-680A-4DAB-B7B8-E859B84231AC}" destId="{701FEB6B-49D8-41D7-B746-903C98CDD8F3}" srcOrd="10" destOrd="0" presId="urn:microsoft.com/office/officeart/2009/3/layout/RandomtoResultProcess"/>
    <dgm:cxn modelId="{27DBBB0A-811A-4439-847E-512C51D0F5CE}" type="presParOf" srcId="{278C6CB2-680A-4DAB-B7B8-E859B84231AC}" destId="{2409C2A1-6A0A-4FF9-92BB-270B5A273EC5}" srcOrd="11" destOrd="0" presId="urn:microsoft.com/office/officeart/2009/3/layout/RandomtoResultProcess"/>
    <dgm:cxn modelId="{89992644-AC51-43A8-8922-93C30F1FF9F8}" type="presParOf" srcId="{278C6CB2-680A-4DAB-B7B8-E859B84231AC}" destId="{A577D8C6-A707-43A2-8564-1F95CFD9C928}" srcOrd="12" destOrd="0" presId="urn:microsoft.com/office/officeart/2009/3/layout/RandomtoResultProcess"/>
    <dgm:cxn modelId="{1BD58045-BF2C-449A-85E9-E13056A89628}" type="presParOf" srcId="{278C6CB2-680A-4DAB-B7B8-E859B84231AC}" destId="{FBF812AD-3F0E-4897-9277-9AE40DE9A342}" srcOrd="13" destOrd="0" presId="urn:microsoft.com/office/officeart/2009/3/layout/RandomtoResultProcess"/>
    <dgm:cxn modelId="{8207EB93-B3C1-4F05-B85F-DAD8B555A70D}" type="presParOf" srcId="{278C6CB2-680A-4DAB-B7B8-E859B84231AC}" destId="{517B6DB9-94C1-4EE6-B87D-B36B265D42ED}" srcOrd="14" destOrd="0" presId="urn:microsoft.com/office/officeart/2009/3/layout/RandomtoResultProcess"/>
    <dgm:cxn modelId="{FC970571-F839-4227-B838-68CC812B6FAC}" type="presParOf" srcId="{278C6CB2-680A-4DAB-B7B8-E859B84231AC}" destId="{C1602CD2-0C7C-491A-B94D-F1BFA868F88B}" srcOrd="15" destOrd="0" presId="urn:microsoft.com/office/officeart/2009/3/layout/RandomtoResultProcess"/>
    <dgm:cxn modelId="{F054DB8A-E0C5-43B8-88C0-B93E6BA3E163}" type="presParOf" srcId="{278C6CB2-680A-4DAB-B7B8-E859B84231AC}" destId="{58EB7922-B132-4F06-B159-BDC093DD4C66}" srcOrd="16" destOrd="0" presId="urn:microsoft.com/office/officeart/2009/3/layout/RandomtoResultProcess"/>
    <dgm:cxn modelId="{3E43DD57-162B-4EA9-A846-551F79E67FE1}" type="presParOf" srcId="{278C6CB2-680A-4DAB-B7B8-E859B84231AC}" destId="{5EF2A9E2-ED10-4BB5-9896-20E46159420C}" srcOrd="17" destOrd="0" presId="urn:microsoft.com/office/officeart/2009/3/layout/RandomtoResultProcess"/>
    <dgm:cxn modelId="{48C228BE-7A90-45A9-90BB-863DBF9DB97E}" type="presParOf" srcId="{278C6CB2-680A-4DAB-B7B8-E859B84231AC}" destId="{2E226299-C52A-46FC-939E-F24006FCB240}" srcOrd="18" destOrd="0" presId="urn:microsoft.com/office/officeart/2009/3/layout/RandomtoResultProcess"/>
    <dgm:cxn modelId="{FCDC48BA-17A5-44EB-ABEE-B0C9907FD606}" type="presParOf" srcId="{278C6CB2-680A-4DAB-B7B8-E859B84231AC}" destId="{A20FCADA-43CE-418C-AB58-A534889D02DD}" srcOrd="19" destOrd="0" presId="urn:microsoft.com/office/officeart/2009/3/layout/RandomtoResultProcess"/>
    <dgm:cxn modelId="{6A58B97A-0600-45A3-B286-13E5A5B0801B}" type="presParOf" srcId="{EBEDCB5B-7016-4AD9-9374-9A7B25A956FC}" destId="{39F45F87-A656-4F1C-AF22-18E34CFBE597}" srcOrd="1" destOrd="0" presId="urn:microsoft.com/office/officeart/2009/3/layout/RandomtoResultProcess"/>
    <dgm:cxn modelId="{9A9A5DE8-40AB-4C35-9126-029A8157B8C9}" type="presParOf" srcId="{39F45F87-A656-4F1C-AF22-18E34CFBE597}" destId="{FC3190EC-6D4F-4BAA-A301-673742D1A624}" srcOrd="0" destOrd="0" presId="urn:microsoft.com/office/officeart/2009/3/layout/RandomtoResultProcess"/>
    <dgm:cxn modelId="{BFCD4108-9800-445E-8AFB-CBA435695FAA}" type="presParOf" srcId="{39F45F87-A656-4F1C-AF22-18E34CFBE597}" destId="{667E8EC0-5D78-429F-857D-738DEA149185}" srcOrd="1" destOrd="0" presId="urn:microsoft.com/office/officeart/2009/3/layout/RandomtoResultProcess"/>
    <dgm:cxn modelId="{FBB8EC72-9C72-4A28-ABF0-AA4E0D7C447E}" type="presParOf" srcId="{EBEDCB5B-7016-4AD9-9374-9A7B25A956FC}" destId="{5BFEA34C-E43D-4B02-8990-60E1E0103A26}" srcOrd="2" destOrd="0" presId="urn:microsoft.com/office/officeart/2009/3/layout/RandomtoResultProcess"/>
    <dgm:cxn modelId="{38A954EA-6386-4650-A4E4-A3D11ADE17B9}" type="presParOf" srcId="{5BFEA34C-E43D-4B02-8990-60E1E0103A26}" destId="{BF866D28-2A51-41EA-A535-89330D3D62C7}" srcOrd="0" destOrd="0" presId="urn:microsoft.com/office/officeart/2009/3/layout/RandomtoResultProcess"/>
    <dgm:cxn modelId="{32CFA8D8-C972-4E3A-952D-EA5D3710C6DC}" type="presParOf" srcId="{5BFEA34C-E43D-4B02-8990-60E1E0103A26}" destId="{8D83409B-1C75-468D-AC1D-2F8BD82D52B1}" srcOrd="1" destOrd="0" presId="urn:microsoft.com/office/officeart/2009/3/layout/RandomtoResultProcess"/>
    <dgm:cxn modelId="{7E83BBDF-3DD7-452A-AE20-C6012BF76E5C}" type="presParOf" srcId="{5BFEA34C-E43D-4B02-8990-60E1E0103A26}" destId="{75156E1F-03B3-4039-8A00-E5007A9534C8}" srcOrd="2" destOrd="0" presId="urn:microsoft.com/office/officeart/2009/3/layout/RandomtoResultProcess"/>
    <dgm:cxn modelId="{87D8BC1C-4C4C-4CA6-BCCD-FBE88BBB0CEF}" type="presParOf" srcId="{EBEDCB5B-7016-4AD9-9374-9A7B25A956FC}" destId="{2E610481-8824-4C00-B93F-2C19B3C888EC}" srcOrd="3" destOrd="0" presId="urn:microsoft.com/office/officeart/2009/3/layout/RandomtoResultProcess"/>
    <dgm:cxn modelId="{09DD93B7-6190-44B6-B4A2-C124580E94CB}" type="presParOf" srcId="{2E610481-8824-4C00-B93F-2C19B3C888EC}" destId="{7580C438-E4A8-4B19-AF89-4A49940062A0}" srcOrd="0" destOrd="0" presId="urn:microsoft.com/office/officeart/2009/3/layout/RandomtoResultProcess"/>
    <dgm:cxn modelId="{3A5B401B-C5DB-42B3-AFFE-95562171D5A5}" type="presParOf" srcId="{2E610481-8824-4C00-B93F-2C19B3C888EC}" destId="{D4C7C11D-8D15-433D-B83E-71E185413B90}" srcOrd="1" destOrd="0" presId="urn:microsoft.com/office/officeart/2009/3/layout/RandomtoResultProcess"/>
    <dgm:cxn modelId="{A1D25EB5-1207-44E0-BCC3-A8CD31AC3B62}" type="presParOf" srcId="{EBEDCB5B-7016-4AD9-9374-9A7B25A956FC}" destId="{E3F8D09F-7C4D-41C9-9FFF-82CC11AE04E6}" srcOrd="4" destOrd="0" presId="urn:microsoft.com/office/officeart/2009/3/layout/RandomtoResultProcess"/>
    <dgm:cxn modelId="{AD1AC22D-477A-474F-9050-F7DE113B9021}" type="presParOf" srcId="{E3F8D09F-7C4D-41C9-9FFF-82CC11AE04E6}" destId="{98CFBBC3-9DF4-40AF-B792-56D9F61377A0}" srcOrd="0" destOrd="0" presId="urn:microsoft.com/office/officeart/2009/3/layout/RandomtoResultProcess"/>
    <dgm:cxn modelId="{40216373-0364-4E2A-9A21-8F9FCD90D416}" type="presParOf" srcId="{E3F8D09F-7C4D-41C9-9FFF-82CC11AE04E6}" destId="{616891A9-4B30-4A94-9671-1B06BBCEF48C}" srcOrd="1" destOrd="0" presId="urn:microsoft.com/office/officeart/2009/3/layout/RandomtoResultProcess"/>
    <dgm:cxn modelId="{B5C36440-4CAA-44E2-BEA5-47946B9940F4}" type="presParOf" srcId="{E3F8D09F-7C4D-41C9-9FFF-82CC11AE04E6}" destId="{71E33018-9F17-4A02-8477-2C4963E8BDE2}" srcOrd="2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8B8E21C-4FAF-48C6-AF90-8F49E9882A5D}" type="doc">
      <dgm:prSet loTypeId="urn:microsoft.com/office/officeart/2005/8/layout/hList7" loCatId="list" qsTypeId="urn:microsoft.com/office/officeart/2005/8/quickstyle/simple1" qsCatId="simple" csTypeId="urn:microsoft.com/office/officeart/2005/8/colors/accent1_1" csCatId="accent1" phldr="1"/>
      <dgm:spPr/>
    </dgm:pt>
    <dgm:pt modelId="{717561D4-EC4C-4D37-90BE-D9BB53D78528}">
      <dgm:prSet phldrT="[Testo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>
          <a:solidFill>
            <a:srgbClr val="FFC000"/>
          </a:solidFill>
        </a:ln>
      </dgm:spPr>
      <dgm:t>
        <a:bodyPr/>
        <a:lstStyle/>
        <a:p>
          <a:endParaRPr lang="it-IT" sz="1800" b="1"/>
        </a:p>
      </dgm:t>
    </dgm:pt>
    <dgm:pt modelId="{9AB9FBAC-4A7C-4036-BCD4-24096889E2F8}" type="parTrans" cxnId="{EF96D65B-0396-4D06-942F-2499B5A30643}">
      <dgm:prSet/>
      <dgm:spPr/>
      <dgm:t>
        <a:bodyPr/>
        <a:lstStyle/>
        <a:p>
          <a:endParaRPr lang="it-IT"/>
        </a:p>
      </dgm:t>
    </dgm:pt>
    <dgm:pt modelId="{144FA076-AEAC-468E-A875-40350B9A762D}" type="sibTrans" cxnId="{EF96D65B-0396-4D06-942F-2499B5A30643}">
      <dgm:prSet/>
      <dgm:spPr/>
      <dgm:t>
        <a:bodyPr/>
        <a:lstStyle/>
        <a:p>
          <a:endParaRPr lang="it-IT"/>
        </a:p>
      </dgm:t>
    </dgm:pt>
    <dgm:pt modelId="{9FD84A66-D7FB-4678-B76C-778A49682701}" type="pres">
      <dgm:prSet presAssocID="{88B8E21C-4FAF-48C6-AF90-8F49E9882A5D}" presName="Name0" presStyleCnt="0">
        <dgm:presLayoutVars>
          <dgm:dir/>
          <dgm:resizeHandles val="exact"/>
        </dgm:presLayoutVars>
      </dgm:prSet>
      <dgm:spPr/>
    </dgm:pt>
    <dgm:pt modelId="{78E0D878-C2F8-4657-B296-6F77258C026E}" type="pres">
      <dgm:prSet presAssocID="{88B8E21C-4FAF-48C6-AF90-8F49E9882A5D}" presName="fgShape" presStyleLbl="fgShp" presStyleIdx="0" presStyleCnt="1"/>
      <dgm:spPr>
        <a:solidFill>
          <a:schemeClr val="bg1"/>
        </a:solidFill>
        <a:ln>
          <a:solidFill>
            <a:schemeClr val="bg1"/>
          </a:solidFill>
        </a:ln>
      </dgm:spPr>
    </dgm:pt>
    <dgm:pt modelId="{0F69B86F-77DD-4C7E-A7C9-B0BFE9F27993}" type="pres">
      <dgm:prSet presAssocID="{88B8E21C-4FAF-48C6-AF90-8F49E9882A5D}" presName="linComp" presStyleCnt="0"/>
      <dgm:spPr/>
    </dgm:pt>
    <dgm:pt modelId="{FCE74FCC-20A0-4FC4-AE92-C1E824F1694E}" type="pres">
      <dgm:prSet presAssocID="{717561D4-EC4C-4D37-90BE-D9BB53D78528}" presName="compNode" presStyleCnt="0"/>
      <dgm:spPr/>
    </dgm:pt>
    <dgm:pt modelId="{643F4DEF-0887-484C-9C4A-DDCD67555471}" type="pres">
      <dgm:prSet presAssocID="{717561D4-EC4C-4D37-90BE-D9BB53D78528}" presName="bkgdShape" presStyleLbl="node1" presStyleIdx="0" presStyleCnt="1" custLinFactNeighborX="0" custLinFactNeighborY="394"/>
      <dgm:spPr/>
    </dgm:pt>
    <dgm:pt modelId="{8397D444-E444-4158-8FFE-BAC49214AF18}" type="pres">
      <dgm:prSet presAssocID="{717561D4-EC4C-4D37-90BE-D9BB53D78528}" presName="nodeTx" presStyleLbl="node1" presStyleIdx="0" presStyleCnt="1">
        <dgm:presLayoutVars>
          <dgm:bulletEnabled val="1"/>
        </dgm:presLayoutVars>
      </dgm:prSet>
      <dgm:spPr/>
    </dgm:pt>
    <dgm:pt modelId="{DDE24D00-E537-4C23-A7EA-43F5EB01BF20}" type="pres">
      <dgm:prSet presAssocID="{717561D4-EC4C-4D37-90BE-D9BB53D78528}" presName="invisiNode" presStyleLbl="node1" presStyleIdx="0" presStyleCnt="1"/>
      <dgm:spPr/>
    </dgm:pt>
    <dgm:pt modelId="{7269179D-6E65-4AE9-A8BB-C58AC5746E58}" type="pres">
      <dgm:prSet presAssocID="{717561D4-EC4C-4D37-90BE-D9BB53D78528}" presName="imagNode" presStyleLbl="fgImgPlace1" presStyleIdx="0" presStyleCn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>
          <a:solidFill>
            <a:srgbClr val="FFC000"/>
          </a:solidFill>
        </a:ln>
      </dgm:spPr>
    </dgm:pt>
  </dgm:ptLst>
  <dgm:cxnLst>
    <dgm:cxn modelId="{EF96D65B-0396-4D06-942F-2499B5A30643}" srcId="{88B8E21C-4FAF-48C6-AF90-8F49E9882A5D}" destId="{717561D4-EC4C-4D37-90BE-D9BB53D78528}" srcOrd="0" destOrd="0" parTransId="{9AB9FBAC-4A7C-4036-BCD4-24096889E2F8}" sibTransId="{144FA076-AEAC-468E-A875-40350B9A762D}"/>
    <dgm:cxn modelId="{E2A36E41-5FF2-45C1-8432-375543E05289}" type="presOf" srcId="{717561D4-EC4C-4D37-90BE-D9BB53D78528}" destId="{643F4DEF-0887-484C-9C4A-DDCD67555471}" srcOrd="0" destOrd="0" presId="urn:microsoft.com/office/officeart/2005/8/layout/hList7"/>
    <dgm:cxn modelId="{E0966C4B-55A6-475C-B7A2-EF3E0876C430}" type="presOf" srcId="{717561D4-EC4C-4D37-90BE-D9BB53D78528}" destId="{8397D444-E444-4158-8FFE-BAC49214AF18}" srcOrd="1" destOrd="0" presId="urn:microsoft.com/office/officeart/2005/8/layout/hList7"/>
    <dgm:cxn modelId="{965CF377-05BA-434D-8810-F39E073FD9BF}" type="presOf" srcId="{88B8E21C-4FAF-48C6-AF90-8F49E9882A5D}" destId="{9FD84A66-D7FB-4678-B76C-778A49682701}" srcOrd="0" destOrd="0" presId="urn:microsoft.com/office/officeart/2005/8/layout/hList7"/>
    <dgm:cxn modelId="{BBF4AD0E-2D80-4DD1-A011-C48AC702F38F}" type="presParOf" srcId="{9FD84A66-D7FB-4678-B76C-778A49682701}" destId="{78E0D878-C2F8-4657-B296-6F77258C026E}" srcOrd="0" destOrd="0" presId="urn:microsoft.com/office/officeart/2005/8/layout/hList7"/>
    <dgm:cxn modelId="{94C9B039-896B-4BC9-9708-5CA92EA58F61}" type="presParOf" srcId="{9FD84A66-D7FB-4678-B76C-778A49682701}" destId="{0F69B86F-77DD-4C7E-A7C9-B0BFE9F27993}" srcOrd="1" destOrd="0" presId="urn:microsoft.com/office/officeart/2005/8/layout/hList7"/>
    <dgm:cxn modelId="{0C05BDD9-B4B0-410E-939F-8A24F60DE2FC}" type="presParOf" srcId="{0F69B86F-77DD-4C7E-A7C9-B0BFE9F27993}" destId="{FCE74FCC-20A0-4FC4-AE92-C1E824F1694E}" srcOrd="0" destOrd="0" presId="urn:microsoft.com/office/officeart/2005/8/layout/hList7"/>
    <dgm:cxn modelId="{6E83CA8C-B52D-4508-AAB6-8935FB5905C7}" type="presParOf" srcId="{FCE74FCC-20A0-4FC4-AE92-C1E824F1694E}" destId="{643F4DEF-0887-484C-9C4A-DDCD67555471}" srcOrd="0" destOrd="0" presId="urn:microsoft.com/office/officeart/2005/8/layout/hList7"/>
    <dgm:cxn modelId="{A80F438E-E4F2-4E7D-9016-C63E5FD475EB}" type="presParOf" srcId="{FCE74FCC-20A0-4FC4-AE92-C1E824F1694E}" destId="{8397D444-E444-4158-8FFE-BAC49214AF18}" srcOrd="1" destOrd="0" presId="urn:microsoft.com/office/officeart/2005/8/layout/hList7"/>
    <dgm:cxn modelId="{56052704-A784-4790-BBE4-8D6F52B72954}" type="presParOf" srcId="{FCE74FCC-20A0-4FC4-AE92-C1E824F1694E}" destId="{DDE24D00-E537-4C23-A7EA-43F5EB01BF20}" srcOrd="2" destOrd="0" presId="urn:microsoft.com/office/officeart/2005/8/layout/hList7"/>
    <dgm:cxn modelId="{2347ADBF-4350-499F-916E-32D5F9D01BBC}" type="presParOf" srcId="{FCE74FCC-20A0-4FC4-AE92-C1E824F1694E}" destId="{7269179D-6E65-4AE9-A8BB-C58AC5746E5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01C2C8D-6D39-4BFE-9873-5AFFE0A72567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it-IT"/>
        </a:p>
      </dgm:t>
    </dgm:pt>
    <dgm:pt modelId="{D934D806-D90C-4C03-9EB1-182445A8ACDF}">
      <dgm:prSet custT="1"/>
      <dgm:spPr>
        <a:ln>
          <a:solidFill>
            <a:srgbClr val="FFC000"/>
          </a:solidFill>
        </a:ln>
      </dgm:spPr>
      <dgm:t>
        <a:bodyPr/>
        <a:lstStyle/>
        <a:p>
          <a:r>
            <a:rPr lang="it-IT" sz="1600">
              <a:latin typeface="Arial Nova Cond" panose="020B0506020202020204" pitchFamily="34" charset="0"/>
            </a:rPr>
            <a:t>Finanziamenti compresi tra 2 e 20 milioni</a:t>
          </a:r>
        </a:p>
      </dgm:t>
    </dgm:pt>
    <dgm:pt modelId="{A857AC6C-DF5D-4704-A9D5-09E36118A70C}" type="parTrans" cxnId="{C10545A5-111B-4B44-8C0F-AA1D13B133DC}">
      <dgm:prSet/>
      <dgm:spPr/>
      <dgm:t>
        <a:bodyPr/>
        <a:lstStyle/>
        <a:p>
          <a:endParaRPr lang="it-IT" sz="1600">
            <a:latin typeface="Arial Nova Cond" panose="020B0506020202020204" pitchFamily="34" charset="0"/>
          </a:endParaRPr>
        </a:p>
      </dgm:t>
    </dgm:pt>
    <dgm:pt modelId="{FB66C3AB-CDC3-4E7D-BFFC-9508A7ABE76D}" type="sibTrans" cxnId="{C10545A5-111B-4B44-8C0F-AA1D13B133DC}">
      <dgm:prSet/>
      <dgm:spPr/>
      <dgm:t>
        <a:bodyPr/>
        <a:lstStyle/>
        <a:p>
          <a:endParaRPr lang="it-IT" sz="1600">
            <a:latin typeface="Arial Nova Cond" panose="020B0506020202020204" pitchFamily="34" charset="0"/>
          </a:endParaRPr>
        </a:p>
      </dgm:t>
    </dgm:pt>
    <dgm:pt modelId="{9D1C993B-F863-468E-956D-8C86B3D62EC8}">
      <dgm:prSet custT="1"/>
      <dgm:spPr>
        <a:ln>
          <a:solidFill>
            <a:srgbClr val="FFC000"/>
          </a:solidFill>
        </a:ln>
      </dgm:spPr>
      <dgm:t>
        <a:bodyPr/>
        <a:lstStyle/>
        <a:p>
          <a:r>
            <a:rPr lang="it-IT" sz="1600" b="1" i="1" kern="1200">
              <a:latin typeface="Arial Nova Cond" panose="020B0506020202020204" pitchFamily="34" charset="0"/>
            </a:rPr>
            <a:t>Durata massima del finanziamento</a:t>
          </a:r>
          <a:r>
            <a:rPr lang="it-IT" sz="1600" kern="1200">
              <a:latin typeface="Arial Nova Cond" panose="020B0506020202020204" pitchFamily="34" charset="0"/>
            </a:rPr>
            <a:t>: 15 anni, di cui massimo 5 anni di preammortamento e 10 di ammortamento) </a:t>
          </a:r>
          <a:r>
            <a:rPr lang="it-IT" sz="1600" kern="1200">
              <a:latin typeface="Arial Nova Cond" panose="020B0506020202020204" pitchFamily="34" charset="0"/>
              <a:ea typeface="+mn-ea"/>
              <a:cs typeface="+mn-cs"/>
            </a:rPr>
            <a:t>da rimborsare con rate semestrali posticipate a capitale costante</a:t>
          </a:r>
        </a:p>
      </dgm:t>
    </dgm:pt>
    <dgm:pt modelId="{33DAA2BC-02C2-4718-9E28-23144FB2C33A}" type="parTrans" cxnId="{54DA48D6-0565-464E-B52C-DC4385665BE5}">
      <dgm:prSet/>
      <dgm:spPr/>
      <dgm:t>
        <a:bodyPr/>
        <a:lstStyle/>
        <a:p>
          <a:endParaRPr lang="it-IT" sz="1600">
            <a:latin typeface="Arial Nova Cond" panose="020B0506020202020204" pitchFamily="34" charset="0"/>
          </a:endParaRPr>
        </a:p>
      </dgm:t>
    </dgm:pt>
    <dgm:pt modelId="{2D8EC281-C695-40A7-B04E-6FE7999B7DCC}" type="sibTrans" cxnId="{54DA48D6-0565-464E-B52C-DC4385665BE5}">
      <dgm:prSet/>
      <dgm:spPr/>
      <dgm:t>
        <a:bodyPr/>
        <a:lstStyle/>
        <a:p>
          <a:endParaRPr lang="it-IT" sz="1600">
            <a:latin typeface="Arial Nova Cond" panose="020B0506020202020204" pitchFamily="34" charset="0"/>
          </a:endParaRPr>
        </a:p>
      </dgm:t>
    </dgm:pt>
    <dgm:pt modelId="{86207530-2436-440A-90F6-4CA28121C0D2}">
      <dgm:prSet custT="1"/>
      <dgm:spPr>
        <a:ln>
          <a:solidFill>
            <a:srgbClr val="FFC000"/>
          </a:solidFill>
        </a:ln>
      </dgm:spPr>
      <dgm:t>
        <a:bodyPr/>
        <a:lstStyle/>
        <a:p>
          <a:r>
            <a:rPr lang="it-IT" sz="1600" b="1" i="1">
              <a:latin typeface="Arial Nova Cond" panose="020B0506020202020204" pitchFamily="34" charset="0"/>
            </a:rPr>
            <a:t>Agevolazione</a:t>
          </a:r>
          <a:r>
            <a:rPr lang="it-IT" sz="1600">
              <a:latin typeface="Arial Nova Cond" panose="020B0506020202020204" pitchFamily="34" charset="0"/>
            </a:rPr>
            <a:t>: tasso praticato sul finanziamento pari al 30% del tasso di riferimento europeo (tasso base + </a:t>
          </a:r>
          <a:r>
            <a:rPr lang="it-IT" sz="1600" i="1">
              <a:latin typeface="Arial Nova Cond" panose="020B0506020202020204" pitchFamily="34" charset="0"/>
            </a:rPr>
            <a:t>spread </a:t>
          </a:r>
          <a:r>
            <a:rPr lang="it-IT" sz="1600">
              <a:latin typeface="Arial Nova Cond" panose="020B0506020202020204" pitchFamily="34" charset="0"/>
            </a:rPr>
            <a:t>legato al rischio di controparte) – minimo 0,5%</a:t>
          </a:r>
        </a:p>
      </dgm:t>
    </dgm:pt>
    <dgm:pt modelId="{F976695C-0A68-40F5-9E91-CCF34F476A52}" type="parTrans" cxnId="{A2BED771-93A7-4188-A994-E9C4E7642628}">
      <dgm:prSet/>
      <dgm:spPr/>
      <dgm:t>
        <a:bodyPr/>
        <a:lstStyle/>
        <a:p>
          <a:endParaRPr lang="it-IT" sz="1600">
            <a:latin typeface="Arial Nova Cond" panose="020B0506020202020204" pitchFamily="34" charset="0"/>
          </a:endParaRPr>
        </a:p>
      </dgm:t>
    </dgm:pt>
    <dgm:pt modelId="{45A33089-4BE9-404C-9D63-B2C437C21930}" type="sibTrans" cxnId="{A2BED771-93A7-4188-A994-E9C4E7642628}">
      <dgm:prSet/>
      <dgm:spPr/>
      <dgm:t>
        <a:bodyPr/>
        <a:lstStyle/>
        <a:p>
          <a:endParaRPr lang="it-IT" sz="1600">
            <a:latin typeface="Arial Nova Cond" panose="020B0506020202020204" pitchFamily="34" charset="0"/>
          </a:endParaRPr>
        </a:p>
      </dgm:t>
    </dgm:pt>
    <dgm:pt modelId="{44A2154B-DA96-4A1E-A96C-04BB800669DF}">
      <dgm:prSet custT="1"/>
      <dgm:spPr>
        <a:ln>
          <a:solidFill>
            <a:srgbClr val="FFC000"/>
          </a:solidFill>
        </a:ln>
      </dgm:spPr>
      <dgm:t>
        <a:bodyPr/>
        <a:lstStyle/>
        <a:p>
          <a:r>
            <a:rPr lang="it-IT" sz="1600" b="1" i="1">
              <a:latin typeface="Arial Nova Cond" panose="020B0506020202020204" pitchFamily="34" charset="0"/>
            </a:rPr>
            <a:t>Garanzie ammesse</a:t>
          </a:r>
          <a:r>
            <a:rPr lang="it-IT" sz="1600">
              <a:latin typeface="Arial Nova Cond" panose="020B0506020202020204" pitchFamily="34" charset="0"/>
            </a:rPr>
            <a:t>: ipoteca per 120% del valore del finanziamento  per una durata pari al finanziamento concesso. In aggiunta, a copertura del valor,  fideiussione bancaria a prima richiesta.</a:t>
          </a:r>
        </a:p>
      </dgm:t>
    </dgm:pt>
    <dgm:pt modelId="{727F4D6B-1209-43EF-947E-E5BA41A98639}" type="parTrans" cxnId="{5FD9B16B-6963-459A-BB69-1F97E65BBAEC}">
      <dgm:prSet/>
      <dgm:spPr/>
      <dgm:t>
        <a:bodyPr/>
        <a:lstStyle/>
        <a:p>
          <a:endParaRPr lang="it-IT" sz="1600">
            <a:latin typeface="Arial Nova Cond" panose="020B0506020202020204" pitchFamily="34" charset="0"/>
          </a:endParaRPr>
        </a:p>
      </dgm:t>
    </dgm:pt>
    <dgm:pt modelId="{80DB5D0C-CFCE-4473-A892-DBD0A8E32288}" type="sibTrans" cxnId="{5FD9B16B-6963-459A-BB69-1F97E65BBAEC}">
      <dgm:prSet/>
      <dgm:spPr/>
      <dgm:t>
        <a:bodyPr/>
        <a:lstStyle/>
        <a:p>
          <a:endParaRPr lang="it-IT" sz="1600">
            <a:latin typeface="Arial Nova Cond" panose="020B0506020202020204" pitchFamily="34" charset="0"/>
          </a:endParaRPr>
        </a:p>
      </dgm:t>
    </dgm:pt>
    <dgm:pt modelId="{28A926D8-C566-44BB-8EDA-2F895BA32E01}">
      <dgm:prSet custT="1"/>
      <dgm:spPr>
        <a:ln>
          <a:solidFill>
            <a:srgbClr val="FFC000"/>
          </a:solidFill>
        </a:ln>
      </dgm:spPr>
      <dgm:t>
        <a:bodyPr/>
        <a:lstStyle/>
        <a:p>
          <a:pPr algn="just"/>
          <a:r>
            <a:rPr lang="it-IT" sz="1600" b="1" kern="1200">
              <a:latin typeface="Arial Nova Cond" panose="020B0506020202020204" pitchFamily="34" charset="0"/>
              <a:ea typeface="+mn-ea"/>
              <a:cs typeface="+mn-cs"/>
            </a:rPr>
            <a:t>Tasso base variabile</a:t>
          </a:r>
          <a:r>
            <a:rPr lang="it-IT" sz="1600" kern="1200">
              <a:latin typeface="Arial Nova Cond" panose="020B0506020202020204" pitchFamily="34" charset="0"/>
              <a:ea typeface="+mn-ea"/>
              <a:cs typeface="+mn-cs"/>
            </a:rPr>
            <a:t>: per le prime due rate semestrali di preammortamento tasso vigente alla data di concessione, dalla terza rata media dei tassi base mensili rilevati dalla Commissione </a:t>
          </a:r>
        </a:p>
      </dgm:t>
    </dgm:pt>
    <dgm:pt modelId="{25C8CFC7-CFF8-4D73-A23A-EAC9A3782C6A}" type="parTrans" cxnId="{7BC1F12E-62C6-430A-B40F-2659BAAAC69B}">
      <dgm:prSet/>
      <dgm:spPr/>
      <dgm:t>
        <a:bodyPr/>
        <a:lstStyle/>
        <a:p>
          <a:endParaRPr lang="it-IT" sz="1600"/>
        </a:p>
      </dgm:t>
    </dgm:pt>
    <dgm:pt modelId="{0FA92E6C-81A0-4131-8F7D-5A286EC3C893}" type="sibTrans" cxnId="{7BC1F12E-62C6-430A-B40F-2659BAAAC69B}">
      <dgm:prSet/>
      <dgm:spPr/>
      <dgm:t>
        <a:bodyPr/>
        <a:lstStyle/>
        <a:p>
          <a:endParaRPr lang="it-IT" sz="1600"/>
        </a:p>
      </dgm:t>
    </dgm:pt>
    <dgm:pt modelId="{41F4A61F-9EF0-4C9F-ACAC-93ED8E482773}" type="pres">
      <dgm:prSet presAssocID="{401C2C8D-6D39-4BFE-9873-5AFFE0A72567}" presName="Name0" presStyleCnt="0">
        <dgm:presLayoutVars>
          <dgm:chMax val="7"/>
          <dgm:chPref val="7"/>
          <dgm:dir/>
        </dgm:presLayoutVars>
      </dgm:prSet>
      <dgm:spPr/>
    </dgm:pt>
    <dgm:pt modelId="{596892C2-BC11-4B08-90D6-A19458E6F1C2}" type="pres">
      <dgm:prSet presAssocID="{401C2C8D-6D39-4BFE-9873-5AFFE0A72567}" presName="Name1" presStyleCnt="0"/>
      <dgm:spPr/>
    </dgm:pt>
    <dgm:pt modelId="{DD8C3CF6-BA7F-49D9-A82C-E3DCA3FE9C07}" type="pres">
      <dgm:prSet presAssocID="{401C2C8D-6D39-4BFE-9873-5AFFE0A72567}" presName="cycle" presStyleCnt="0"/>
      <dgm:spPr/>
    </dgm:pt>
    <dgm:pt modelId="{07F7EEF8-7AA1-4AD0-9D70-7FA70E2E1698}" type="pres">
      <dgm:prSet presAssocID="{401C2C8D-6D39-4BFE-9873-5AFFE0A72567}" presName="srcNode" presStyleLbl="node1" presStyleIdx="0" presStyleCnt="5"/>
      <dgm:spPr/>
    </dgm:pt>
    <dgm:pt modelId="{9E858FCE-3A89-480B-8A65-919942E7FDF7}" type="pres">
      <dgm:prSet presAssocID="{401C2C8D-6D39-4BFE-9873-5AFFE0A72567}" presName="conn" presStyleLbl="parChTrans1D2" presStyleIdx="0" presStyleCnt="1"/>
      <dgm:spPr/>
    </dgm:pt>
    <dgm:pt modelId="{1895B3F9-4D71-4273-84CB-700A533607DD}" type="pres">
      <dgm:prSet presAssocID="{401C2C8D-6D39-4BFE-9873-5AFFE0A72567}" presName="extraNode" presStyleLbl="node1" presStyleIdx="0" presStyleCnt="5"/>
      <dgm:spPr/>
    </dgm:pt>
    <dgm:pt modelId="{A6C28D27-1A52-4004-9F88-2A52DD704434}" type="pres">
      <dgm:prSet presAssocID="{401C2C8D-6D39-4BFE-9873-5AFFE0A72567}" presName="dstNode" presStyleLbl="node1" presStyleIdx="0" presStyleCnt="5"/>
      <dgm:spPr/>
    </dgm:pt>
    <dgm:pt modelId="{5604A163-9836-4289-BBD6-7AE2AB167740}" type="pres">
      <dgm:prSet presAssocID="{D934D806-D90C-4C03-9EB1-182445A8ACDF}" presName="text_1" presStyleLbl="node1" presStyleIdx="0" presStyleCnt="5">
        <dgm:presLayoutVars>
          <dgm:bulletEnabled val="1"/>
        </dgm:presLayoutVars>
      </dgm:prSet>
      <dgm:spPr/>
    </dgm:pt>
    <dgm:pt modelId="{9033117D-F808-4E3A-9612-C1C124C12F31}" type="pres">
      <dgm:prSet presAssocID="{D934D806-D90C-4C03-9EB1-182445A8ACDF}" presName="accent_1" presStyleCnt="0"/>
      <dgm:spPr/>
    </dgm:pt>
    <dgm:pt modelId="{313A0747-1EB5-4170-8385-7C606AE26728}" type="pres">
      <dgm:prSet presAssocID="{D934D806-D90C-4C03-9EB1-182445A8ACDF}" presName="accentRepeatNode" presStyleLbl="solidFgAcc1" presStyleIdx="0" presStyleCnt="5"/>
      <dgm:spPr/>
    </dgm:pt>
    <dgm:pt modelId="{E96A4918-F8D6-4A6B-B78C-68A6E6B54040}" type="pres">
      <dgm:prSet presAssocID="{9D1C993B-F863-468E-956D-8C86B3D62EC8}" presName="text_2" presStyleLbl="node1" presStyleIdx="1" presStyleCnt="5">
        <dgm:presLayoutVars>
          <dgm:bulletEnabled val="1"/>
        </dgm:presLayoutVars>
      </dgm:prSet>
      <dgm:spPr/>
    </dgm:pt>
    <dgm:pt modelId="{8E751B93-5EF8-4A20-A3A2-2A17400B4691}" type="pres">
      <dgm:prSet presAssocID="{9D1C993B-F863-468E-956D-8C86B3D62EC8}" presName="accent_2" presStyleCnt="0"/>
      <dgm:spPr/>
    </dgm:pt>
    <dgm:pt modelId="{DC5290DB-BE82-4C16-9190-D898C60529D7}" type="pres">
      <dgm:prSet presAssocID="{9D1C993B-F863-468E-956D-8C86B3D62EC8}" presName="accentRepeatNode" presStyleLbl="solidFgAcc1" presStyleIdx="1" presStyleCnt="5"/>
      <dgm:spPr/>
    </dgm:pt>
    <dgm:pt modelId="{476B155E-A8E0-4D95-9375-FB289D297C21}" type="pres">
      <dgm:prSet presAssocID="{86207530-2436-440A-90F6-4CA28121C0D2}" presName="text_3" presStyleLbl="node1" presStyleIdx="2" presStyleCnt="5">
        <dgm:presLayoutVars>
          <dgm:bulletEnabled val="1"/>
        </dgm:presLayoutVars>
      </dgm:prSet>
      <dgm:spPr/>
    </dgm:pt>
    <dgm:pt modelId="{B24E66C3-6D77-4FC9-9E26-AE27EC3E9F09}" type="pres">
      <dgm:prSet presAssocID="{86207530-2436-440A-90F6-4CA28121C0D2}" presName="accent_3" presStyleCnt="0"/>
      <dgm:spPr/>
    </dgm:pt>
    <dgm:pt modelId="{8D02DDB8-7C6B-4E31-AAD0-EDB4BA13E4F7}" type="pres">
      <dgm:prSet presAssocID="{86207530-2436-440A-90F6-4CA28121C0D2}" presName="accentRepeatNode" presStyleLbl="solidFgAcc1" presStyleIdx="2" presStyleCnt="5"/>
      <dgm:spPr/>
    </dgm:pt>
    <dgm:pt modelId="{B9AF4D32-D391-4783-BBD8-39CCDD8F1828}" type="pres">
      <dgm:prSet presAssocID="{28A926D8-C566-44BB-8EDA-2F895BA32E01}" presName="text_4" presStyleLbl="node1" presStyleIdx="3" presStyleCnt="5">
        <dgm:presLayoutVars>
          <dgm:bulletEnabled val="1"/>
        </dgm:presLayoutVars>
      </dgm:prSet>
      <dgm:spPr/>
    </dgm:pt>
    <dgm:pt modelId="{A9CD90F0-9CE3-4236-8E31-2414BF37D74C}" type="pres">
      <dgm:prSet presAssocID="{28A926D8-C566-44BB-8EDA-2F895BA32E01}" presName="accent_4" presStyleCnt="0"/>
      <dgm:spPr/>
    </dgm:pt>
    <dgm:pt modelId="{5A5F4CA6-A927-48AD-8C7F-396FCC32A5E3}" type="pres">
      <dgm:prSet presAssocID="{28A926D8-C566-44BB-8EDA-2F895BA32E01}" presName="accentRepeatNode" presStyleLbl="solidFgAcc1" presStyleIdx="3" presStyleCnt="5"/>
      <dgm:spPr/>
    </dgm:pt>
    <dgm:pt modelId="{F84A7F34-7458-4897-9B02-E1EE3CE7C861}" type="pres">
      <dgm:prSet presAssocID="{44A2154B-DA96-4A1E-A96C-04BB800669DF}" presName="text_5" presStyleLbl="node1" presStyleIdx="4" presStyleCnt="5">
        <dgm:presLayoutVars>
          <dgm:bulletEnabled val="1"/>
        </dgm:presLayoutVars>
      </dgm:prSet>
      <dgm:spPr/>
    </dgm:pt>
    <dgm:pt modelId="{17AFB50B-13B4-45BD-91D3-AB04D676FE0C}" type="pres">
      <dgm:prSet presAssocID="{44A2154B-DA96-4A1E-A96C-04BB800669DF}" presName="accent_5" presStyleCnt="0"/>
      <dgm:spPr/>
    </dgm:pt>
    <dgm:pt modelId="{AB6A6A17-1B59-463F-AF32-8D515BC8F142}" type="pres">
      <dgm:prSet presAssocID="{44A2154B-DA96-4A1E-A96C-04BB800669DF}" presName="accentRepeatNode" presStyleLbl="solidFgAcc1" presStyleIdx="4" presStyleCnt="5"/>
      <dgm:spPr/>
    </dgm:pt>
  </dgm:ptLst>
  <dgm:cxnLst>
    <dgm:cxn modelId="{A5F9381A-D19D-48D0-BCC4-10848805AD2A}" type="presOf" srcId="{D934D806-D90C-4C03-9EB1-182445A8ACDF}" destId="{5604A163-9836-4289-BBD6-7AE2AB167740}" srcOrd="0" destOrd="0" presId="urn:microsoft.com/office/officeart/2008/layout/VerticalCurvedList"/>
    <dgm:cxn modelId="{7BC1F12E-62C6-430A-B40F-2659BAAAC69B}" srcId="{401C2C8D-6D39-4BFE-9873-5AFFE0A72567}" destId="{28A926D8-C566-44BB-8EDA-2F895BA32E01}" srcOrd="3" destOrd="0" parTransId="{25C8CFC7-CFF8-4D73-A23A-EAC9A3782C6A}" sibTransId="{0FA92E6C-81A0-4131-8F7D-5A286EC3C893}"/>
    <dgm:cxn modelId="{00A46A46-2193-4811-8ABC-CF4EF76556E7}" type="presOf" srcId="{44A2154B-DA96-4A1E-A96C-04BB800669DF}" destId="{F84A7F34-7458-4897-9B02-E1EE3CE7C861}" srcOrd="0" destOrd="0" presId="urn:microsoft.com/office/officeart/2008/layout/VerticalCurvedList"/>
    <dgm:cxn modelId="{5FD9B16B-6963-459A-BB69-1F97E65BBAEC}" srcId="{401C2C8D-6D39-4BFE-9873-5AFFE0A72567}" destId="{44A2154B-DA96-4A1E-A96C-04BB800669DF}" srcOrd="4" destOrd="0" parTransId="{727F4D6B-1209-43EF-947E-E5BA41A98639}" sibTransId="{80DB5D0C-CFCE-4473-A892-DBD0A8E32288}"/>
    <dgm:cxn modelId="{A2BED771-93A7-4188-A994-E9C4E7642628}" srcId="{401C2C8D-6D39-4BFE-9873-5AFFE0A72567}" destId="{86207530-2436-440A-90F6-4CA28121C0D2}" srcOrd="2" destOrd="0" parTransId="{F976695C-0A68-40F5-9E91-CCF34F476A52}" sibTransId="{45A33089-4BE9-404C-9D63-B2C437C21930}"/>
    <dgm:cxn modelId="{4C054F75-068C-4950-BC3B-548C43CCACA9}" type="presOf" srcId="{28A926D8-C566-44BB-8EDA-2F895BA32E01}" destId="{B9AF4D32-D391-4783-BBD8-39CCDD8F1828}" srcOrd="0" destOrd="0" presId="urn:microsoft.com/office/officeart/2008/layout/VerticalCurvedList"/>
    <dgm:cxn modelId="{8E53CB81-A3E4-4E6C-87B1-44DA9AB49935}" type="presOf" srcId="{86207530-2436-440A-90F6-4CA28121C0D2}" destId="{476B155E-A8E0-4D95-9375-FB289D297C21}" srcOrd="0" destOrd="0" presId="urn:microsoft.com/office/officeart/2008/layout/VerticalCurvedList"/>
    <dgm:cxn modelId="{C10545A5-111B-4B44-8C0F-AA1D13B133DC}" srcId="{401C2C8D-6D39-4BFE-9873-5AFFE0A72567}" destId="{D934D806-D90C-4C03-9EB1-182445A8ACDF}" srcOrd="0" destOrd="0" parTransId="{A857AC6C-DF5D-4704-A9D5-09E36118A70C}" sibTransId="{FB66C3AB-CDC3-4E7D-BFFC-9508A7ABE76D}"/>
    <dgm:cxn modelId="{2ECE53BD-411C-4B0E-9CE8-F1B7DF5A9E1A}" type="presOf" srcId="{401C2C8D-6D39-4BFE-9873-5AFFE0A72567}" destId="{41F4A61F-9EF0-4C9F-ACAC-93ED8E482773}" srcOrd="0" destOrd="0" presId="urn:microsoft.com/office/officeart/2008/layout/VerticalCurvedList"/>
    <dgm:cxn modelId="{561D60C5-4EB7-4EE5-BED7-04E7E85DEEB0}" type="presOf" srcId="{9D1C993B-F863-468E-956D-8C86B3D62EC8}" destId="{E96A4918-F8D6-4A6B-B78C-68A6E6B54040}" srcOrd="0" destOrd="0" presId="urn:microsoft.com/office/officeart/2008/layout/VerticalCurvedList"/>
    <dgm:cxn modelId="{54DA48D6-0565-464E-B52C-DC4385665BE5}" srcId="{401C2C8D-6D39-4BFE-9873-5AFFE0A72567}" destId="{9D1C993B-F863-468E-956D-8C86B3D62EC8}" srcOrd="1" destOrd="0" parTransId="{33DAA2BC-02C2-4718-9E28-23144FB2C33A}" sibTransId="{2D8EC281-C695-40A7-B04E-6FE7999B7DCC}"/>
    <dgm:cxn modelId="{6BBB0EF4-0E3A-46C3-9DEF-990A06F3A3DE}" type="presOf" srcId="{FB66C3AB-CDC3-4E7D-BFFC-9508A7ABE76D}" destId="{9E858FCE-3A89-480B-8A65-919942E7FDF7}" srcOrd="0" destOrd="0" presId="urn:microsoft.com/office/officeart/2008/layout/VerticalCurvedList"/>
    <dgm:cxn modelId="{32EDA5B4-5125-43E5-B480-278D7DB904B5}" type="presParOf" srcId="{41F4A61F-9EF0-4C9F-ACAC-93ED8E482773}" destId="{596892C2-BC11-4B08-90D6-A19458E6F1C2}" srcOrd="0" destOrd="0" presId="urn:microsoft.com/office/officeart/2008/layout/VerticalCurvedList"/>
    <dgm:cxn modelId="{860ADEBB-57F5-4796-99F6-BE8BB4533DC8}" type="presParOf" srcId="{596892C2-BC11-4B08-90D6-A19458E6F1C2}" destId="{DD8C3CF6-BA7F-49D9-A82C-E3DCA3FE9C07}" srcOrd="0" destOrd="0" presId="urn:microsoft.com/office/officeart/2008/layout/VerticalCurvedList"/>
    <dgm:cxn modelId="{9D4DF367-2E4E-4355-822E-C85A9348EEA5}" type="presParOf" srcId="{DD8C3CF6-BA7F-49D9-A82C-E3DCA3FE9C07}" destId="{07F7EEF8-7AA1-4AD0-9D70-7FA70E2E1698}" srcOrd="0" destOrd="0" presId="urn:microsoft.com/office/officeart/2008/layout/VerticalCurvedList"/>
    <dgm:cxn modelId="{2AA7A7D5-8088-4385-A7BB-EE472D18DB8B}" type="presParOf" srcId="{DD8C3CF6-BA7F-49D9-A82C-E3DCA3FE9C07}" destId="{9E858FCE-3A89-480B-8A65-919942E7FDF7}" srcOrd="1" destOrd="0" presId="urn:microsoft.com/office/officeart/2008/layout/VerticalCurvedList"/>
    <dgm:cxn modelId="{11EAE8D0-8697-477F-A334-51F0A55288B5}" type="presParOf" srcId="{DD8C3CF6-BA7F-49D9-A82C-E3DCA3FE9C07}" destId="{1895B3F9-4D71-4273-84CB-700A533607DD}" srcOrd="2" destOrd="0" presId="urn:microsoft.com/office/officeart/2008/layout/VerticalCurvedList"/>
    <dgm:cxn modelId="{CD255A68-41CA-49F4-85C7-C0671AB18DF6}" type="presParOf" srcId="{DD8C3CF6-BA7F-49D9-A82C-E3DCA3FE9C07}" destId="{A6C28D27-1A52-4004-9F88-2A52DD704434}" srcOrd="3" destOrd="0" presId="urn:microsoft.com/office/officeart/2008/layout/VerticalCurvedList"/>
    <dgm:cxn modelId="{08301333-5C68-4DA8-B546-2F3E1C57C081}" type="presParOf" srcId="{596892C2-BC11-4B08-90D6-A19458E6F1C2}" destId="{5604A163-9836-4289-BBD6-7AE2AB167740}" srcOrd="1" destOrd="0" presId="urn:microsoft.com/office/officeart/2008/layout/VerticalCurvedList"/>
    <dgm:cxn modelId="{E7772487-C243-4626-948F-7B50603C1E05}" type="presParOf" srcId="{596892C2-BC11-4B08-90D6-A19458E6F1C2}" destId="{9033117D-F808-4E3A-9612-C1C124C12F31}" srcOrd="2" destOrd="0" presId="urn:microsoft.com/office/officeart/2008/layout/VerticalCurvedList"/>
    <dgm:cxn modelId="{7C1927EA-2CB0-4C6A-A50D-79F75EBD0A1E}" type="presParOf" srcId="{9033117D-F808-4E3A-9612-C1C124C12F31}" destId="{313A0747-1EB5-4170-8385-7C606AE26728}" srcOrd="0" destOrd="0" presId="urn:microsoft.com/office/officeart/2008/layout/VerticalCurvedList"/>
    <dgm:cxn modelId="{1CE2E7D9-5D4D-4284-9CBC-FF37D9314745}" type="presParOf" srcId="{596892C2-BC11-4B08-90D6-A19458E6F1C2}" destId="{E96A4918-F8D6-4A6B-B78C-68A6E6B54040}" srcOrd="3" destOrd="0" presId="urn:microsoft.com/office/officeart/2008/layout/VerticalCurvedList"/>
    <dgm:cxn modelId="{287FABE7-7848-44A1-B641-F4A718E93566}" type="presParOf" srcId="{596892C2-BC11-4B08-90D6-A19458E6F1C2}" destId="{8E751B93-5EF8-4A20-A3A2-2A17400B4691}" srcOrd="4" destOrd="0" presId="urn:microsoft.com/office/officeart/2008/layout/VerticalCurvedList"/>
    <dgm:cxn modelId="{0A0B7579-1F31-4ADD-9CD7-2F9C2616270E}" type="presParOf" srcId="{8E751B93-5EF8-4A20-A3A2-2A17400B4691}" destId="{DC5290DB-BE82-4C16-9190-D898C60529D7}" srcOrd="0" destOrd="0" presId="urn:microsoft.com/office/officeart/2008/layout/VerticalCurvedList"/>
    <dgm:cxn modelId="{3D41E98A-FB38-4AF4-9BD0-ABF94F938FFD}" type="presParOf" srcId="{596892C2-BC11-4B08-90D6-A19458E6F1C2}" destId="{476B155E-A8E0-4D95-9375-FB289D297C21}" srcOrd="5" destOrd="0" presId="urn:microsoft.com/office/officeart/2008/layout/VerticalCurvedList"/>
    <dgm:cxn modelId="{AF141FE6-D06C-4A58-A55B-49C4761A7C41}" type="presParOf" srcId="{596892C2-BC11-4B08-90D6-A19458E6F1C2}" destId="{B24E66C3-6D77-4FC9-9E26-AE27EC3E9F09}" srcOrd="6" destOrd="0" presId="urn:microsoft.com/office/officeart/2008/layout/VerticalCurvedList"/>
    <dgm:cxn modelId="{9A054221-33FF-47A7-9C43-2B3046286EF7}" type="presParOf" srcId="{B24E66C3-6D77-4FC9-9E26-AE27EC3E9F09}" destId="{8D02DDB8-7C6B-4E31-AAD0-EDB4BA13E4F7}" srcOrd="0" destOrd="0" presId="urn:microsoft.com/office/officeart/2008/layout/VerticalCurvedList"/>
    <dgm:cxn modelId="{A0649EF3-08F2-4398-9F06-71234D885B0E}" type="presParOf" srcId="{596892C2-BC11-4B08-90D6-A19458E6F1C2}" destId="{B9AF4D32-D391-4783-BBD8-39CCDD8F1828}" srcOrd="7" destOrd="0" presId="urn:microsoft.com/office/officeart/2008/layout/VerticalCurvedList"/>
    <dgm:cxn modelId="{B97B670C-745E-4E27-AAEB-DE8239AA5252}" type="presParOf" srcId="{596892C2-BC11-4B08-90D6-A19458E6F1C2}" destId="{A9CD90F0-9CE3-4236-8E31-2414BF37D74C}" srcOrd="8" destOrd="0" presId="urn:microsoft.com/office/officeart/2008/layout/VerticalCurvedList"/>
    <dgm:cxn modelId="{AD03456D-C7B2-4391-A117-9745A24FB570}" type="presParOf" srcId="{A9CD90F0-9CE3-4236-8E31-2414BF37D74C}" destId="{5A5F4CA6-A927-48AD-8C7F-396FCC32A5E3}" srcOrd="0" destOrd="0" presId="urn:microsoft.com/office/officeart/2008/layout/VerticalCurvedList"/>
    <dgm:cxn modelId="{7F05AB8C-76D0-444C-9AE6-89B262D9EBD8}" type="presParOf" srcId="{596892C2-BC11-4B08-90D6-A19458E6F1C2}" destId="{F84A7F34-7458-4897-9B02-E1EE3CE7C861}" srcOrd="9" destOrd="0" presId="urn:microsoft.com/office/officeart/2008/layout/VerticalCurvedList"/>
    <dgm:cxn modelId="{04CE7B06-E71C-4E9E-B265-23C5A5ED33F2}" type="presParOf" srcId="{596892C2-BC11-4B08-90D6-A19458E6F1C2}" destId="{17AFB50B-13B4-45BD-91D3-AB04D676FE0C}" srcOrd="10" destOrd="0" presId="urn:microsoft.com/office/officeart/2008/layout/VerticalCurvedList"/>
    <dgm:cxn modelId="{982E0907-A229-47EA-AFB2-28C1B5F5CF10}" type="presParOf" srcId="{17AFB50B-13B4-45BD-91D3-AB04D676FE0C}" destId="{AB6A6A17-1B59-463F-AF32-8D515BC8F142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2601027-546D-41FA-8C6A-A608142E6C8D}" type="doc">
      <dgm:prSet loTypeId="urn:microsoft.com/office/officeart/2005/8/layout/list1" loCatId="list" qsTypeId="urn:microsoft.com/office/officeart/2005/8/quickstyle/simple4" qsCatId="simple" csTypeId="urn:microsoft.com/office/officeart/2005/8/colors/accent0_1" csCatId="mainScheme" phldr="1"/>
      <dgm:spPr/>
    </dgm:pt>
    <dgm:pt modelId="{59FCBDE2-9AC2-4650-ADBE-E1CB29067308}">
      <dgm:prSet phldrT="[Testo]"/>
      <dgm:spPr/>
      <dgm:t>
        <a:bodyPr/>
        <a:lstStyle/>
        <a:p>
          <a:pPr algn="l"/>
          <a:r>
            <a:rPr lang="it-IT" b="1"/>
            <a:t>1. COSTRUZIONE, ACQUISIZIONE O MIGLIORAMENTO BENI IMMOBILI </a:t>
          </a:r>
        </a:p>
      </dgm:t>
    </dgm:pt>
    <dgm:pt modelId="{A5CEB098-5F22-4279-AABD-F2C1442AE0B7}" type="parTrans" cxnId="{15BB058A-116E-4DCA-B84D-CF44085D9EB3}">
      <dgm:prSet/>
      <dgm:spPr/>
      <dgm:t>
        <a:bodyPr/>
        <a:lstStyle/>
        <a:p>
          <a:endParaRPr lang="it-IT"/>
        </a:p>
      </dgm:t>
    </dgm:pt>
    <dgm:pt modelId="{75A3A28A-A589-4CD3-A76A-095B1219D573}" type="sibTrans" cxnId="{15BB058A-116E-4DCA-B84D-CF44085D9EB3}">
      <dgm:prSet/>
      <dgm:spPr/>
      <dgm:t>
        <a:bodyPr/>
        <a:lstStyle/>
        <a:p>
          <a:endParaRPr lang="it-IT"/>
        </a:p>
      </dgm:t>
    </dgm:pt>
    <dgm:pt modelId="{449F41FA-1127-46E9-A4EB-BEBD908F85E9}">
      <dgm:prSet/>
      <dgm:spPr/>
      <dgm:t>
        <a:bodyPr/>
        <a:lstStyle/>
        <a:p>
          <a:pPr algn="l"/>
          <a:r>
            <a:rPr lang="it-IT" b="1"/>
            <a:t>3. ONERI PER ACQUISTO/SVILUPPO/UTILIZZO PROGRAMMI INFORMATICI, BREVETTI , LICENZE ..</a:t>
          </a:r>
        </a:p>
      </dgm:t>
    </dgm:pt>
    <dgm:pt modelId="{BE2113BB-E182-4060-A79C-FFD473DA925A}" type="parTrans" cxnId="{13195F2C-403D-4B1D-8E55-1C247F038457}">
      <dgm:prSet/>
      <dgm:spPr/>
      <dgm:t>
        <a:bodyPr/>
        <a:lstStyle/>
        <a:p>
          <a:endParaRPr lang="it-IT"/>
        </a:p>
      </dgm:t>
    </dgm:pt>
    <dgm:pt modelId="{3BA5BF90-0CB4-49CD-97FC-0818624203F9}" type="sibTrans" cxnId="{13195F2C-403D-4B1D-8E55-1C247F038457}">
      <dgm:prSet/>
      <dgm:spPr/>
      <dgm:t>
        <a:bodyPr/>
        <a:lstStyle/>
        <a:p>
          <a:endParaRPr lang="it-IT"/>
        </a:p>
      </dgm:t>
    </dgm:pt>
    <dgm:pt modelId="{F52AF2E8-640D-4919-A92F-B5E00D1D09F7}">
      <dgm:prSet/>
      <dgm:spPr/>
      <dgm:t>
        <a:bodyPr/>
        <a:lstStyle/>
        <a:p>
          <a:pPr algn="l"/>
          <a:r>
            <a:rPr lang="it-IT"/>
            <a:t>4</a:t>
          </a:r>
          <a:r>
            <a:rPr lang="it-IT" b="1"/>
            <a:t>. ONORARI DI ARCHITETTI, INGEGNERI, SPESE PER STUDIO DI FATTIBILITA</a:t>
          </a:r>
          <a:r>
            <a:rPr lang="it-IT"/>
            <a:t>’</a:t>
          </a:r>
        </a:p>
      </dgm:t>
    </dgm:pt>
    <dgm:pt modelId="{B8557691-AEDC-432A-92DF-A008612784D5}" type="parTrans" cxnId="{43C93437-1504-4147-BFE6-13EC77C679E9}">
      <dgm:prSet/>
      <dgm:spPr/>
      <dgm:t>
        <a:bodyPr/>
        <a:lstStyle/>
        <a:p>
          <a:endParaRPr lang="it-IT"/>
        </a:p>
      </dgm:t>
    </dgm:pt>
    <dgm:pt modelId="{E4E8023C-0557-4D20-8CC8-8428A3975946}" type="sibTrans" cxnId="{43C93437-1504-4147-BFE6-13EC77C679E9}">
      <dgm:prSet/>
      <dgm:spPr/>
      <dgm:t>
        <a:bodyPr/>
        <a:lstStyle/>
        <a:p>
          <a:endParaRPr lang="it-IT"/>
        </a:p>
      </dgm:t>
    </dgm:pt>
    <dgm:pt modelId="{707BCADA-31B9-45A3-B26B-4C22076F0F3A}">
      <dgm:prSet/>
      <dgm:spPr/>
      <dgm:t>
        <a:bodyPr/>
        <a:lstStyle/>
        <a:p>
          <a:r>
            <a:rPr lang="it-IT" b="1" baseline="0"/>
            <a:t>2. ACQUISTO MACCHINARI E ATTREZZATURE  </a:t>
          </a:r>
          <a:endParaRPr lang="it-IT" b="1"/>
        </a:p>
      </dgm:t>
    </dgm:pt>
    <dgm:pt modelId="{6DCBD637-0F9C-4285-AB24-115616B77405}" type="parTrans" cxnId="{A1E48EDD-D7F6-4FD2-846C-839DC31A6EE3}">
      <dgm:prSet/>
      <dgm:spPr/>
      <dgm:t>
        <a:bodyPr/>
        <a:lstStyle/>
        <a:p>
          <a:endParaRPr lang="it-IT"/>
        </a:p>
      </dgm:t>
    </dgm:pt>
    <dgm:pt modelId="{4DF1B7E7-79B5-4D65-935A-51157BC4E4E4}" type="sibTrans" cxnId="{A1E48EDD-D7F6-4FD2-846C-839DC31A6EE3}">
      <dgm:prSet/>
      <dgm:spPr/>
      <dgm:t>
        <a:bodyPr/>
        <a:lstStyle/>
        <a:p>
          <a:endParaRPr lang="it-IT"/>
        </a:p>
      </dgm:t>
    </dgm:pt>
    <dgm:pt modelId="{B9CDEA07-740C-451F-AF08-CE17145205DD}">
      <dgm:prSet/>
      <dgm:spPr/>
      <dgm:t>
        <a:bodyPr/>
        <a:lstStyle/>
        <a:p>
          <a:pPr algn="l"/>
          <a:r>
            <a:rPr lang="it-IT" b="1"/>
            <a:t>ACQUISTO TERRENI (max 10%)</a:t>
          </a:r>
        </a:p>
      </dgm:t>
    </dgm:pt>
    <dgm:pt modelId="{767C7285-653C-44D2-B855-350D73BE37AA}" type="sibTrans" cxnId="{E31AD91F-18A1-464B-9647-B7F7008DBBDF}">
      <dgm:prSet/>
      <dgm:spPr/>
      <dgm:t>
        <a:bodyPr/>
        <a:lstStyle/>
        <a:p>
          <a:endParaRPr lang="it-IT"/>
        </a:p>
      </dgm:t>
    </dgm:pt>
    <dgm:pt modelId="{C3E4E36A-F05F-4C64-B4B2-AF2441423EF9}" type="parTrans" cxnId="{E31AD91F-18A1-464B-9647-B7F7008DBBDF}">
      <dgm:prSet/>
      <dgm:spPr/>
      <dgm:t>
        <a:bodyPr/>
        <a:lstStyle/>
        <a:p>
          <a:endParaRPr lang="it-IT"/>
        </a:p>
      </dgm:t>
    </dgm:pt>
    <dgm:pt modelId="{33C6C9DD-0634-4F20-9734-D7003DA8D73D}" type="pres">
      <dgm:prSet presAssocID="{72601027-546D-41FA-8C6A-A608142E6C8D}" presName="linear" presStyleCnt="0">
        <dgm:presLayoutVars>
          <dgm:dir/>
          <dgm:animLvl val="lvl"/>
          <dgm:resizeHandles val="exact"/>
        </dgm:presLayoutVars>
      </dgm:prSet>
      <dgm:spPr/>
    </dgm:pt>
    <dgm:pt modelId="{74D21C88-807F-4403-A431-BAAAFA8B6D47}" type="pres">
      <dgm:prSet presAssocID="{59FCBDE2-9AC2-4650-ADBE-E1CB29067308}" presName="parentLin" presStyleCnt="0"/>
      <dgm:spPr/>
    </dgm:pt>
    <dgm:pt modelId="{6117B948-3CD9-4A92-B9FC-407CB1C56A19}" type="pres">
      <dgm:prSet presAssocID="{59FCBDE2-9AC2-4650-ADBE-E1CB29067308}" presName="parentLeftMargin" presStyleLbl="node1" presStyleIdx="0" presStyleCnt="5"/>
      <dgm:spPr/>
    </dgm:pt>
    <dgm:pt modelId="{871C76B8-F13B-4307-B0C3-9AF2C42E2261}" type="pres">
      <dgm:prSet presAssocID="{59FCBDE2-9AC2-4650-ADBE-E1CB29067308}" presName="parentText" presStyleLbl="node1" presStyleIdx="0" presStyleCnt="5" custLinFactNeighborX="-6729" custLinFactNeighborY="-9581">
        <dgm:presLayoutVars>
          <dgm:chMax val="0"/>
          <dgm:bulletEnabled val="1"/>
        </dgm:presLayoutVars>
      </dgm:prSet>
      <dgm:spPr/>
    </dgm:pt>
    <dgm:pt modelId="{D31875AB-ADD2-4949-9BFF-6A3D7CFD7425}" type="pres">
      <dgm:prSet presAssocID="{59FCBDE2-9AC2-4650-ADBE-E1CB29067308}" presName="negativeSpace" presStyleCnt="0"/>
      <dgm:spPr/>
    </dgm:pt>
    <dgm:pt modelId="{1B1DC94D-261C-4602-8799-068F15F05BA9}" type="pres">
      <dgm:prSet presAssocID="{59FCBDE2-9AC2-4650-ADBE-E1CB29067308}" presName="childText" presStyleLbl="conFgAcc1" presStyleIdx="0" presStyleCnt="5">
        <dgm:presLayoutVars>
          <dgm:bulletEnabled val="1"/>
        </dgm:presLayoutVars>
      </dgm:prSet>
      <dgm:spPr>
        <a:solidFill>
          <a:schemeClr val="bg1">
            <a:alpha val="90000"/>
          </a:schemeClr>
        </a:solidFill>
        <a:ln>
          <a:solidFill>
            <a:srgbClr val="FFC000"/>
          </a:solidFill>
        </a:ln>
      </dgm:spPr>
    </dgm:pt>
    <dgm:pt modelId="{BE1949D5-5B57-4887-89C8-BDA3F86A10AB}" type="pres">
      <dgm:prSet presAssocID="{75A3A28A-A589-4CD3-A76A-095B1219D573}" presName="spaceBetweenRectangles" presStyleCnt="0"/>
      <dgm:spPr/>
    </dgm:pt>
    <dgm:pt modelId="{D03474CC-41D7-4C5B-87F6-61D5784F3330}" type="pres">
      <dgm:prSet presAssocID="{707BCADA-31B9-45A3-B26B-4C22076F0F3A}" presName="parentLin" presStyleCnt="0"/>
      <dgm:spPr/>
    </dgm:pt>
    <dgm:pt modelId="{20BD2908-CCC0-4991-957F-20606E98104C}" type="pres">
      <dgm:prSet presAssocID="{707BCADA-31B9-45A3-B26B-4C22076F0F3A}" presName="parentLeftMargin" presStyleLbl="node1" presStyleIdx="0" presStyleCnt="5"/>
      <dgm:spPr/>
    </dgm:pt>
    <dgm:pt modelId="{DACCAB21-12CF-4B39-B1D3-D6C13D648836}" type="pres">
      <dgm:prSet presAssocID="{707BCADA-31B9-45A3-B26B-4C22076F0F3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560CA5C-9226-4331-81A4-4CFF55E4DD99}" type="pres">
      <dgm:prSet presAssocID="{707BCADA-31B9-45A3-B26B-4C22076F0F3A}" presName="negativeSpace" presStyleCnt="0"/>
      <dgm:spPr/>
    </dgm:pt>
    <dgm:pt modelId="{4547D487-5404-4CA8-B9ED-F6157CDA80DF}" type="pres">
      <dgm:prSet presAssocID="{707BCADA-31B9-45A3-B26B-4C22076F0F3A}" presName="childText" presStyleLbl="conFgAcc1" presStyleIdx="1" presStyleCnt="5">
        <dgm:presLayoutVars>
          <dgm:bulletEnabled val="1"/>
        </dgm:presLayoutVars>
      </dgm:prSet>
      <dgm:spPr>
        <a:solidFill>
          <a:schemeClr val="bg1">
            <a:alpha val="90000"/>
          </a:schemeClr>
        </a:solidFill>
        <a:ln>
          <a:solidFill>
            <a:srgbClr val="FFC000"/>
          </a:solidFill>
        </a:ln>
      </dgm:spPr>
    </dgm:pt>
    <dgm:pt modelId="{49E82DA0-496A-46CA-9CD3-02AF6CD43F2A}" type="pres">
      <dgm:prSet presAssocID="{4DF1B7E7-79B5-4D65-935A-51157BC4E4E4}" presName="spaceBetweenRectangles" presStyleCnt="0"/>
      <dgm:spPr/>
    </dgm:pt>
    <dgm:pt modelId="{E1A04C5C-86DF-48D3-97CD-C1E6E7872014}" type="pres">
      <dgm:prSet presAssocID="{449F41FA-1127-46E9-A4EB-BEBD908F85E9}" presName="parentLin" presStyleCnt="0"/>
      <dgm:spPr/>
    </dgm:pt>
    <dgm:pt modelId="{4826EFB1-35CB-45B2-8FFA-FDA70AA53D2C}" type="pres">
      <dgm:prSet presAssocID="{449F41FA-1127-46E9-A4EB-BEBD908F85E9}" presName="parentLeftMargin" presStyleLbl="node1" presStyleIdx="1" presStyleCnt="5"/>
      <dgm:spPr/>
    </dgm:pt>
    <dgm:pt modelId="{DB30E01D-53FC-4D38-9E32-9D43A8C6E5FF}" type="pres">
      <dgm:prSet presAssocID="{449F41FA-1127-46E9-A4EB-BEBD908F85E9}" presName="parentText" presStyleLbl="node1" presStyleIdx="2" presStyleCnt="5" custLinFactNeighborY="-1430">
        <dgm:presLayoutVars>
          <dgm:chMax val="0"/>
          <dgm:bulletEnabled val="1"/>
        </dgm:presLayoutVars>
      </dgm:prSet>
      <dgm:spPr/>
    </dgm:pt>
    <dgm:pt modelId="{C2C0E481-B0A1-45EB-ABD9-690211E7FE09}" type="pres">
      <dgm:prSet presAssocID="{449F41FA-1127-46E9-A4EB-BEBD908F85E9}" presName="negativeSpace" presStyleCnt="0"/>
      <dgm:spPr/>
    </dgm:pt>
    <dgm:pt modelId="{4766A670-8766-49D1-8B3E-342F9573C386}" type="pres">
      <dgm:prSet presAssocID="{449F41FA-1127-46E9-A4EB-BEBD908F85E9}" presName="childText" presStyleLbl="conFgAcc1" presStyleIdx="2" presStyleCnt="5">
        <dgm:presLayoutVars>
          <dgm:bulletEnabled val="1"/>
        </dgm:presLayoutVars>
      </dgm:prSet>
      <dgm:spPr>
        <a:solidFill>
          <a:schemeClr val="bg1">
            <a:alpha val="90000"/>
          </a:schemeClr>
        </a:solidFill>
        <a:ln>
          <a:solidFill>
            <a:srgbClr val="FFC000"/>
          </a:solidFill>
        </a:ln>
      </dgm:spPr>
    </dgm:pt>
    <dgm:pt modelId="{B3CD7ACB-CF59-4CAA-A9B3-1CD77E41C1A4}" type="pres">
      <dgm:prSet presAssocID="{3BA5BF90-0CB4-49CD-97FC-0818624203F9}" presName="spaceBetweenRectangles" presStyleCnt="0"/>
      <dgm:spPr/>
    </dgm:pt>
    <dgm:pt modelId="{63DCF5EF-06BE-4CA5-8FAC-B81FF5D9B91F}" type="pres">
      <dgm:prSet presAssocID="{F52AF2E8-640D-4919-A92F-B5E00D1D09F7}" presName="parentLin" presStyleCnt="0"/>
      <dgm:spPr/>
    </dgm:pt>
    <dgm:pt modelId="{909E9BF1-A15B-48AA-9806-EAE442D98EF0}" type="pres">
      <dgm:prSet presAssocID="{F52AF2E8-640D-4919-A92F-B5E00D1D09F7}" presName="parentLeftMargin" presStyleLbl="node1" presStyleIdx="2" presStyleCnt="5"/>
      <dgm:spPr/>
    </dgm:pt>
    <dgm:pt modelId="{E258A87A-FEF7-4664-8D3B-3027D4C491E9}" type="pres">
      <dgm:prSet presAssocID="{F52AF2E8-640D-4919-A92F-B5E00D1D09F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46D094E-1781-4608-8732-C37D55B36ADE}" type="pres">
      <dgm:prSet presAssocID="{F52AF2E8-640D-4919-A92F-B5E00D1D09F7}" presName="negativeSpace" presStyleCnt="0"/>
      <dgm:spPr/>
    </dgm:pt>
    <dgm:pt modelId="{E2618273-61E6-498A-A1A8-5B128C7E15BC}" type="pres">
      <dgm:prSet presAssocID="{F52AF2E8-640D-4919-A92F-B5E00D1D09F7}" presName="childText" presStyleLbl="conFgAcc1" presStyleIdx="3" presStyleCnt="5">
        <dgm:presLayoutVars>
          <dgm:bulletEnabled val="1"/>
        </dgm:presLayoutVars>
      </dgm:prSet>
      <dgm:spPr>
        <a:solidFill>
          <a:schemeClr val="bg1">
            <a:alpha val="90000"/>
          </a:schemeClr>
        </a:solidFill>
        <a:ln>
          <a:solidFill>
            <a:srgbClr val="FFC000"/>
          </a:solidFill>
        </a:ln>
      </dgm:spPr>
    </dgm:pt>
    <dgm:pt modelId="{4726F5C3-1608-44A0-9832-263E8143044C}" type="pres">
      <dgm:prSet presAssocID="{E4E8023C-0557-4D20-8CC8-8428A3975946}" presName="spaceBetweenRectangles" presStyleCnt="0"/>
      <dgm:spPr/>
    </dgm:pt>
    <dgm:pt modelId="{D0EE49EA-96C7-4AF3-A4AA-F1E49F666297}" type="pres">
      <dgm:prSet presAssocID="{B9CDEA07-740C-451F-AF08-CE17145205DD}" presName="parentLin" presStyleCnt="0"/>
      <dgm:spPr/>
    </dgm:pt>
    <dgm:pt modelId="{3E7CA088-E0BF-4B55-9B03-C1062A75DB41}" type="pres">
      <dgm:prSet presAssocID="{B9CDEA07-740C-451F-AF08-CE17145205DD}" presName="parentLeftMargin" presStyleLbl="node1" presStyleIdx="3" presStyleCnt="5"/>
      <dgm:spPr/>
    </dgm:pt>
    <dgm:pt modelId="{9525391F-A5B8-4D74-8972-8DDA9A9342E3}" type="pres">
      <dgm:prSet presAssocID="{B9CDEA07-740C-451F-AF08-CE17145205DD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540C6FB6-76B3-470B-A5A6-30FFBC48B5E8}" type="pres">
      <dgm:prSet presAssocID="{B9CDEA07-740C-451F-AF08-CE17145205DD}" presName="negativeSpace" presStyleCnt="0"/>
      <dgm:spPr/>
    </dgm:pt>
    <dgm:pt modelId="{1EE6C80B-976F-4C95-A27B-6E3B097A17D7}" type="pres">
      <dgm:prSet presAssocID="{B9CDEA07-740C-451F-AF08-CE17145205DD}" presName="childText" presStyleLbl="conFgAcc1" presStyleIdx="4" presStyleCnt="5">
        <dgm:presLayoutVars>
          <dgm:bulletEnabled val="1"/>
        </dgm:presLayoutVars>
      </dgm:prSet>
      <dgm:spPr>
        <a:solidFill>
          <a:schemeClr val="bg1">
            <a:alpha val="90000"/>
          </a:schemeClr>
        </a:solidFill>
        <a:ln>
          <a:solidFill>
            <a:srgbClr val="FFC000"/>
          </a:solidFill>
        </a:ln>
      </dgm:spPr>
    </dgm:pt>
  </dgm:ptLst>
  <dgm:cxnLst>
    <dgm:cxn modelId="{E31AD91F-18A1-464B-9647-B7F7008DBBDF}" srcId="{72601027-546D-41FA-8C6A-A608142E6C8D}" destId="{B9CDEA07-740C-451F-AF08-CE17145205DD}" srcOrd="4" destOrd="0" parTransId="{C3E4E36A-F05F-4C64-B4B2-AF2441423EF9}" sibTransId="{767C7285-653C-44D2-B855-350D73BE37AA}"/>
    <dgm:cxn modelId="{13195F2C-403D-4B1D-8E55-1C247F038457}" srcId="{72601027-546D-41FA-8C6A-A608142E6C8D}" destId="{449F41FA-1127-46E9-A4EB-BEBD908F85E9}" srcOrd="2" destOrd="0" parTransId="{BE2113BB-E182-4060-A79C-FFD473DA925A}" sibTransId="{3BA5BF90-0CB4-49CD-97FC-0818624203F9}"/>
    <dgm:cxn modelId="{43C93437-1504-4147-BFE6-13EC77C679E9}" srcId="{72601027-546D-41FA-8C6A-A608142E6C8D}" destId="{F52AF2E8-640D-4919-A92F-B5E00D1D09F7}" srcOrd="3" destOrd="0" parTransId="{B8557691-AEDC-432A-92DF-A008612784D5}" sibTransId="{E4E8023C-0557-4D20-8CC8-8428A3975946}"/>
    <dgm:cxn modelId="{4B0B1843-508D-4EA7-A056-E2399A910A26}" type="presOf" srcId="{F52AF2E8-640D-4919-A92F-B5E00D1D09F7}" destId="{909E9BF1-A15B-48AA-9806-EAE442D98EF0}" srcOrd="0" destOrd="0" presId="urn:microsoft.com/office/officeart/2005/8/layout/list1"/>
    <dgm:cxn modelId="{FBD43271-D5DE-457F-8087-5B32EDDDFD87}" type="presOf" srcId="{F52AF2E8-640D-4919-A92F-B5E00D1D09F7}" destId="{E258A87A-FEF7-4664-8D3B-3027D4C491E9}" srcOrd="1" destOrd="0" presId="urn:microsoft.com/office/officeart/2005/8/layout/list1"/>
    <dgm:cxn modelId="{15BB058A-116E-4DCA-B84D-CF44085D9EB3}" srcId="{72601027-546D-41FA-8C6A-A608142E6C8D}" destId="{59FCBDE2-9AC2-4650-ADBE-E1CB29067308}" srcOrd="0" destOrd="0" parTransId="{A5CEB098-5F22-4279-AABD-F2C1442AE0B7}" sibTransId="{75A3A28A-A589-4CD3-A76A-095B1219D573}"/>
    <dgm:cxn modelId="{C2A47893-3938-4E21-AFBF-F18986E07F8C}" type="presOf" srcId="{59FCBDE2-9AC2-4650-ADBE-E1CB29067308}" destId="{6117B948-3CD9-4A92-B9FC-407CB1C56A19}" srcOrd="0" destOrd="0" presId="urn:microsoft.com/office/officeart/2005/8/layout/list1"/>
    <dgm:cxn modelId="{89C182A0-443C-43E4-9317-B77813C40D05}" type="presOf" srcId="{72601027-546D-41FA-8C6A-A608142E6C8D}" destId="{33C6C9DD-0634-4F20-9734-D7003DA8D73D}" srcOrd="0" destOrd="0" presId="urn:microsoft.com/office/officeart/2005/8/layout/list1"/>
    <dgm:cxn modelId="{359428A5-DE4D-403E-A739-F8FF332154FE}" type="presOf" srcId="{B9CDEA07-740C-451F-AF08-CE17145205DD}" destId="{3E7CA088-E0BF-4B55-9B03-C1062A75DB41}" srcOrd="0" destOrd="0" presId="urn:microsoft.com/office/officeart/2005/8/layout/list1"/>
    <dgm:cxn modelId="{75357BA7-FF75-42D0-BD22-0C368541677C}" type="presOf" srcId="{707BCADA-31B9-45A3-B26B-4C22076F0F3A}" destId="{20BD2908-CCC0-4991-957F-20606E98104C}" srcOrd="0" destOrd="0" presId="urn:microsoft.com/office/officeart/2005/8/layout/list1"/>
    <dgm:cxn modelId="{2B5681B6-432E-4467-9D75-2F064C1D380F}" type="presOf" srcId="{707BCADA-31B9-45A3-B26B-4C22076F0F3A}" destId="{DACCAB21-12CF-4B39-B1D3-D6C13D648836}" srcOrd="1" destOrd="0" presId="urn:microsoft.com/office/officeart/2005/8/layout/list1"/>
    <dgm:cxn modelId="{12903BC7-1E5B-45F7-8227-3E5352F9F123}" type="presOf" srcId="{449F41FA-1127-46E9-A4EB-BEBD908F85E9}" destId="{4826EFB1-35CB-45B2-8FFA-FDA70AA53D2C}" srcOrd="0" destOrd="0" presId="urn:microsoft.com/office/officeart/2005/8/layout/list1"/>
    <dgm:cxn modelId="{A1E48EDD-D7F6-4FD2-846C-839DC31A6EE3}" srcId="{72601027-546D-41FA-8C6A-A608142E6C8D}" destId="{707BCADA-31B9-45A3-B26B-4C22076F0F3A}" srcOrd="1" destOrd="0" parTransId="{6DCBD637-0F9C-4285-AB24-115616B77405}" sibTransId="{4DF1B7E7-79B5-4D65-935A-51157BC4E4E4}"/>
    <dgm:cxn modelId="{88ECAFE4-F0B5-48DB-8251-99DD8DB72C09}" type="presOf" srcId="{59FCBDE2-9AC2-4650-ADBE-E1CB29067308}" destId="{871C76B8-F13B-4307-B0C3-9AF2C42E2261}" srcOrd="1" destOrd="0" presId="urn:microsoft.com/office/officeart/2005/8/layout/list1"/>
    <dgm:cxn modelId="{AD651EE9-6CEA-45CF-ADD2-23A0881B2C62}" type="presOf" srcId="{449F41FA-1127-46E9-A4EB-BEBD908F85E9}" destId="{DB30E01D-53FC-4D38-9E32-9D43A8C6E5FF}" srcOrd="1" destOrd="0" presId="urn:microsoft.com/office/officeart/2005/8/layout/list1"/>
    <dgm:cxn modelId="{77B870EF-327D-414E-A5DF-272B4404275B}" type="presOf" srcId="{B9CDEA07-740C-451F-AF08-CE17145205DD}" destId="{9525391F-A5B8-4D74-8972-8DDA9A9342E3}" srcOrd="1" destOrd="0" presId="urn:microsoft.com/office/officeart/2005/8/layout/list1"/>
    <dgm:cxn modelId="{D16688D1-68E5-4426-95F4-971A529400BF}" type="presParOf" srcId="{33C6C9DD-0634-4F20-9734-D7003DA8D73D}" destId="{74D21C88-807F-4403-A431-BAAAFA8B6D47}" srcOrd="0" destOrd="0" presId="urn:microsoft.com/office/officeart/2005/8/layout/list1"/>
    <dgm:cxn modelId="{3B8503EB-5361-4D72-8556-1BC09EACC6B6}" type="presParOf" srcId="{74D21C88-807F-4403-A431-BAAAFA8B6D47}" destId="{6117B948-3CD9-4A92-B9FC-407CB1C56A19}" srcOrd="0" destOrd="0" presId="urn:microsoft.com/office/officeart/2005/8/layout/list1"/>
    <dgm:cxn modelId="{3FC3CB4B-2553-4DDC-B0AC-DB5AD7D3F7F7}" type="presParOf" srcId="{74D21C88-807F-4403-A431-BAAAFA8B6D47}" destId="{871C76B8-F13B-4307-B0C3-9AF2C42E2261}" srcOrd="1" destOrd="0" presId="urn:microsoft.com/office/officeart/2005/8/layout/list1"/>
    <dgm:cxn modelId="{32B26239-DE33-43CA-AE6B-17FCBDCF11DD}" type="presParOf" srcId="{33C6C9DD-0634-4F20-9734-D7003DA8D73D}" destId="{D31875AB-ADD2-4949-9BFF-6A3D7CFD7425}" srcOrd="1" destOrd="0" presId="urn:microsoft.com/office/officeart/2005/8/layout/list1"/>
    <dgm:cxn modelId="{0921A61D-E363-4585-9C93-283520730A23}" type="presParOf" srcId="{33C6C9DD-0634-4F20-9734-D7003DA8D73D}" destId="{1B1DC94D-261C-4602-8799-068F15F05BA9}" srcOrd="2" destOrd="0" presId="urn:microsoft.com/office/officeart/2005/8/layout/list1"/>
    <dgm:cxn modelId="{E20ECE9D-9587-47AB-B9F4-5FD2213368EF}" type="presParOf" srcId="{33C6C9DD-0634-4F20-9734-D7003DA8D73D}" destId="{BE1949D5-5B57-4887-89C8-BDA3F86A10AB}" srcOrd="3" destOrd="0" presId="urn:microsoft.com/office/officeart/2005/8/layout/list1"/>
    <dgm:cxn modelId="{B22A1561-0052-4F1B-8CFC-D4C8D33E55C7}" type="presParOf" srcId="{33C6C9DD-0634-4F20-9734-D7003DA8D73D}" destId="{D03474CC-41D7-4C5B-87F6-61D5784F3330}" srcOrd="4" destOrd="0" presId="urn:microsoft.com/office/officeart/2005/8/layout/list1"/>
    <dgm:cxn modelId="{FB745479-7571-43C4-A3D7-AA311AE721FF}" type="presParOf" srcId="{D03474CC-41D7-4C5B-87F6-61D5784F3330}" destId="{20BD2908-CCC0-4991-957F-20606E98104C}" srcOrd="0" destOrd="0" presId="urn:microsoft.com/office/officeart/2005/8/layout/list1"/>
    <dgm:cxn modelId="{D5944CDF-045E-45CD-A4E7-87E597FD67ED}" type="presParOf" srcId="{D03474CC-41D7-4C5B-87F6-61D5784F3330}" destId="{DACCAB21-12CF-4B39-B1D3-D6C13D648836}" srcOrd="1" destOrd="0" presId="urn:microsoft.com/office/officeart/2005/8/layout/list1"/>
    <dgm:cxn modelId="{E01F6C69-1B2C-427C-AD62-E9ED1A642D41}" type="presParOf" srcId="{33C6C9DD-0634-4F20-9734-D7003DA8D73D}" destId="{8560CA5C-9226-4331-81A4-4CFF55E4DD99}" srcOrd="5" destOrd="0" presId="urn:microsoft.com/office/officeart/2005/8/layout/list1"/>
    <dgm:cxn modelId="{D4CA1CB5-4C71-45D0-ADE0-5B1D132836D2}" type="presParOf" srcId="{33C6C9DD-0634-4F20-9734-D7003DA8D73D}" destId="{4547D487-5404-4CA8-B9ED-F6157CDA80DF}" srcOrd="6" destOrd="0" presId="urn:microsoft.com/office/officeart/2005/8/layout/list1"/>
    <dgm:cxn modelId="{0EC908CC-AE22-4E06-85C1-3288F39C35AB}" type="presParOf" srcId="{33C6C9DD-0634-4F20-9734-D7003DA8D73D}" destId="{49E82DA0-496A-46CA-9CD3-02AF6CD43F2A}" srcOrd="7" destOrd="0" presId="urn:microsoft.com/office/officeart/2005/8/layout/list1"/>
    <dgm:cxn modelId="{79E6932C-04BB-45D6-AE0A-06B0C2E4BB98}" type="presParOf" srcId="{33C6C9DD-0634-4F20-9734-D7003DA8D73D}" destId="{E1A04C5C-86DF-48D3-97CD-C1E6E7872014}" srcOrd="8" destOrd="0" presId="urn:microsoft.com/office/officeart/2005/8/layout/list1"/>
    <dgm:cxn modelId="{200D8EE1-6BFC-4BB5-86CC-F1740CA96F60}" type="presParOf" srcId="{E1A04C5C-86DF-48D3-97CD-C1E6E7872014}" destId="{4826EFB1-35CB-45B2-8FFA-FDA70AA53D2C}" srcOrd="0" destOrd="0" presId="urn:microsoft.com/office/officeart/2005/8/layout/list1"/>
    <dgm:cxn modelId="{A50C599A-EE32-4730-A32E-8F7CE8B30B08}" type="presParOf" srcId="{E1A04C5C-86DF-48D3-97CD-C1E6E7872014}" destId="{DB30E01D-53FC-4D38-9E32-9D43A8C6E5FF}" srcOrd="1" destOrd="0" presId="urn:microsoft.com/office/officeart/2005/8/layout/list1"/>
    <dgm:cxn modelId="{2CFADD37-74FD-422E-BBCD-42AD6D40F15D}" type="presParOf" srcId="{33C6C9DD-0634-4F20-9734-D7003DA8D73D}" destId="{C2C0E481-B0A1-45EB-ABD9-690211E7FE09}" srcOrd="9" destOrd="0" presId="urn:microsoft.com/office/officeart/2005/8/layout/list1"/>
    <dgm:cxn modelId="{A76B143E-1AF0-42B5-8C90-A124009B8E5F}" type="presParOf" srcId="{33C6C9DD-0634-4F20-9734-D7003DA8D73D}" destId="{4766A670-8766-49D1-8B3E-342F9573C386}" srcOrd="10" destOrd="0" presId="urn:microsoft.com/office/officeart/2005/8/layout/list1"/>
    <dgm:cxn modelId="{77167033-B536-44D7-9214-10667EE6116A}" type="presParOf" srcId="{33C6C9DD-0634-4F20-9734-D7003DA8D73D}" destId="{B3CD7ACB-CF59-4CAA-A9B3-1CD77E41C1A4}" srcOrd="11" destOrd="0" presId="urn:microsoft.com/office/officeart/2005/8/layout/list1"/>
    <dgm:cxn modelId="{A7018716-B8A0-4802-A7EA-0D410A2F1A35}" type="presParOf" srcId="{33C6C9DD-0634-4F20-9734-D7003DA8D73D}" destId="{63DCF5EF-06BE-4CA5-8FAC-B81FF5D9B91F}" srcOrd="12" destOrd="0" presId="urn:microsoft.com/office/officeart/2005/8/layout/list1"/>
    <dgm:cxn modelId="{A4CBA4A5-F97E-42A0-9650-6EA88D4EB101}" type="presParOf" srcId="{63DCF5EF-06BE-4CA5-8FAC-B81FF5D9B91F}" destId="{909E9BF1-A15B-48AA-9806-EAE442D98EF0}" srcOrd="0" destOrd="0" presId="urn:microsoft.com/office/officeart/2005/8/layout/list1"/>
    <dgm:cxn modelId="{40115D84-FD6C-470A-A190-CDEB7B30F525}" type="presParOf" srcId="{63DCF5EF-06BE-4CA5-8FAC-B81FF5D9B91F}" destId="{E258A87A-FEF7-4664-8D3B-3027D4C491E9}" srcOrd="1" destOrd="0" presId="urn:microsoft.com/office/officeart/2005/8/layout/list1"/>
    <dgm:cxn modelId="{68C69852-E647-4615-A9AB-E8C6980C196F}" type="presParOf" srcId="{33C6C9DD-0634-4F20-9734-D7003DA8D73D}" destId="{D46D094E-1781-4608-8732-C37D55B36ADE}" srcOrd="13" destOrd="0" presId="urn:microsoft.com/office/officeart/2005/8/layout/list1"/>
    <dgm:cxn modelId="{F81F494B-4E6C-4745-9AE2-DB344AFE56CD}" type="presParOf" srcId="{33C6C9DD-0634-4F20-9734-D7003DA8D73D}" destId="{E2618273-61E6-498A-A1A8-5B128C7E15BC}" srcOrd="14" destOrd="0" presId="urn:microsoft.com/office/officeart/2005/8/layout/list1"/>
    <dgm:cxn modelId="{E1DC3AE9-A8FD-401D-A1BC-0F5B9BBABE95}" type="presParOf" srcId="{33C6C9DD-0634-4F20-9734-D7003DA8D73D}" destId="{4726F5C3-1608-44A0-9832-263E8143044C}" srcOrd="15" destOrd="0" presId="urn:microsoft.com/office/officeart/2005/8/layout/list1"/>
    <dgm:cxn modelId="{66E016F2-460A-4723-82C0-244B02C20CA6}" type="presParOf" srcId="{33C6C9DD-0634-4F20-9734-D7003DA8D73D}" destId="{D0EE49EA-96C7-4AF3-A4AA-F1E49F666297}" srcOrd="16" destOrd="0" presId="urn:microsoft.com/office/officeart/2005/8/layout/list1"/>
    <dgm:cxn modelId="{480AA21F-D4A9-4188-B04B-4692B4797DE3}" type="presParOf" srcId="{D0EE49EA-96C7-4AF3-A4AA-F1E49F666297}" destId="{3E7CA088-E0BF-4B55-9B03-C1062A75DB41}" srcOrd="0" destOrd="0" presId="urn:microsoft.com/office/officeart/2005/8/layout/list1"/>
    <dgm:cxn modelId="{EB7A6D14-9DCF-47B6-B2AC-79C232C90E98}" type="presParOf" srcId="{D0EE49EA-96C7-4AF3-A4AA-F1E49F666297}" destId="{9525391F-A5B8-4D74-8972-8DDA9A9342E3}" srcOrd="1" destOrd="0" presId="urn:microsoft.com/office/officeart/2005/8/layout/list1"/>
    <dgm:cxn modelId="{2A3DD008-9F3C-4FD5-BB34-A530DBA64EC4}" type="presParOf" srcId="{33C6C9DD-0634-4F20-9734-D7003DA8D73D}" destId="{540C6FB6-76B3-470B-A5A6-30FFBC48B5E8}" srcOrd="17" destOrd="0" presId="urn:microsoft.com/office/officeart/2005/8/layout/list1"/>
    <dgm:cxn modelId="{F086FAFA-75F7-4925-99B8-F0D88C03BD4C}" type="presParOf" srcId="{33C6C9DD-0634-4F20-9734-D7003DA8D73D}" destId="{1EE6C80B-976F-4C95-A27B-6E3B097A17D7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6FFA041-858E-F848-A6F5-2280A2C3669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24D043D1-6A6A-F649-A298-28E61988A3E8}">
      <dgm:prSet/>
      <dgm:spPr/>
      <dgm:t>
        <a:bodyPr/>
        <a:lstStyle/>
        <a:p>
          <a:r>
            <a:rPr lang="it-IT"/>
            <a:t>I soggetti beneficiari sono società di capitali</a:t>
          </a:r>
        </a:p>
      </dgm:t>
    </dgm:pt>
    <dgm:pt modelId="{58F9506D-D71E-D840-B436-C8C8789685BE}" type="parTrans" cxnId="{145C4DA0-A4E2-914E-A86D-6B7D5503C2AE}">
      <dgm:prSet/>
      <dgm:spPr/>
      <dgm:t>
        <a:bodyPr/>
        <a:lstStyle/>
        <a:p>
          <a:endParaRPr lang="it-IT"/>
        </a:p>
      </dgm:t>
    </dgm:pt>
    <dgm:pt modelId="{6E1D6C65-E3AC-984C-B236-EAE7AD36489C}" type="sibTrans" cxnId="{145C4DA0-A4E2-914E-A86D-6B7D5503C2AE}">
      <dgm:prSet/>
      <dgm:spPr/>
      <dgm:t>
        <a:bodyPr/>
        <a:lstStyle/>
        <a:p>
          <a:endParaRPr lang="it-IT"/>
        </a:p>
      </dgm:t>
    </dgm:pt>
    <dgm:pt modelId="{FF820F24-E497-BD48-B167-7E2F50D33E05}">
      <dgm:prSet/>
      <dgm:spPr/>
      <dgm:t>
        <a:bodyPr/>
        <a:lstStyle/>
        <a:p>
          <a:r>
            <a:rPr lang="it-IT"/>
            <a:t>operanti nel settore agricolo e agroalimentare (esclusi pesca e acquacoltura);</a:t>
          </a:r>
        </a:p>
      </dgm:t>
    </dgm:pt>
    <dgm:pt modelId="{5F72F6B1-5D99-BD47-8DBD-62AFA3766FFE}" type="parTrans" cxnId="{573F47D6-AD1B-2E41-A537-09A3139B565D}">
      <dgm:prSet/>
      <dgm:spPr/>
      <dgm:t>
        <a:bodyPr/>
        <a:lstStyle/>
        <a:p>
          <a:endParaRPr lang="it-IT"/>
        </a:p>
      </dgm:t>
    </dgm:pt>
    <dgm:pt modelId="{B1F753C4-9A87-5640-912E-EA4F6D6A81E4}" type="sibTrans" cxnId="{573F47D6-AD1B-2E41-A537-09A3139B565D}">
      <dgm:prSet/>
      <dgm:spPr/>
      <dgm:t>
        <a:bodyPr/>
        <a:lstStyle/>
        <a:p>
          <a:endParaRPr lang="it-IT"/>
        </a:p>
      </dgm:t>
    </dgm:pt>
    <dgm:pt modelId="{2E41C8DB-C7A1-5F44-8AB0-17A28245B0FF}">
      <dgm:prSet/>
      <dgm:spPr/>
      <dgm:t>
        <a:bodyPr/>
        <a:lstStyle/>
        <a:p>
          <a:r>
            <a:rPr lang="it-IT"/>
            <a:t>economicamente e finanziariamente sane;</a:t>
          </a:r>
        </a:p>
      </dgm:t>
    </dgm:pt>
    <dgm:pt modelId="{33022E97-C465-624C-868B-4742074CDC11}" type="parTrans" cxnId="{D2B128D7-5FFC-2242-98D7-2DBC664BAA3C}">
      <dgm:prSet/>
      <dgm:spPr/>
      <dgm:t>
        <a:bodyPr/>
        <a:lstStyle/>
        <a:p>
          <a:endParaRPr lang="it-IT"/>
        </a:p>
      </dgm:t>
    </dgm:pt>
    <dgm:pt modelId="{5D5C10BF-4348-564C-A0FD-79423A2A85AD}" type="sibTrans" cxnId="{D2B128D7-5FFC-2242-98D7-2DBC664BAA3C}">
      <dgm:prSet/>
      <dgm:spPr/>
      <dgm:t>
        <a:bodyPr/>
        <a:lstStyle/>
        <a:p>
          <a:endParaRPr lang="it-IT"/>
        </a:p>
      </dgm:t>
    </dgm:pt>
    <dgm:pt modelId="{F4B0486F-F864-AB44-A5B8-2EB238ABE661}">
      <dgm:prSet/>
      <dgm:spPr/>
      <dgm:t>
        <a:bodyPr/>
        <a:lstStyle/>
        <a:p>
          <a:r>
            <a:rPr lang="it-IT"/>
            <a:t>con stabile organizzazione in Italia;</a:t>
          </a:r>
        </a:p>
      </dgm:t>
    </dgm:pt>
    <dgm:pt modelId="{726CB315-8A38-6A42-861C-C34C85D0359F}" type="parTrans" cxnId="{66F8CBFD-7F83-B04A-8A3F-ABB4AC73B503}">
      <dgm:prSet/>
      <dgm:spPr/>
      <dgm:t>
        <a:bodyPr/>
        <a:lstStyle/>
        <a:p>
          <a:endParaRPr lang="it-IT"/>
        </a:p>
      </dgm:t>
    </dgm:pt>
    <dgm:pt modelId="{431712A8-6C99-9345-917E-6E6EBDB6AE0C}" type="sibTrans" cxnId="{66F8CBFD-7F83-B04A-8A3F-ABB4AC73B503}">
      <dgm:prSet/>
      <dgm:spPr/>
      <dgm:t>
        <a:bodyPr/>
        <a:lstStyle/>
        <a:p>
          <a:endParaRPr lang="it-IT"/>
        </a:p>
      </dgm:t>
    </dgm:pt>
    <dgm:pt modelId="{3C658EB4-3634-C14F-995A-28F7EFCC7143}">
      <dgm:prSet/>
      <dgm:spPr/>
      <dgm:t>
        <a:bodyPr/>
        <a:lstStyle/>
        <a:p>
          <a:r>
            <a:rPr lang="it-IT"/>
            <a:t>iscritte al Registro delle Imprese;</a:t>
          </a:r>
        </a:p>
      </dgm:t>
    </dgm:pt>
    <dgm:pt modelId="{EE03C35A-AE39-B347-80C3-385E32CE34EB}" type="parTrans" cxnId="{E7CAA7E7-C85E-0D46-A8C0-F01A4160E67B}">
      <dgm:prSet/>
      <dgm:spPr/>
      <dgm:t>
        <a:bodyPr/>
        <a:lstStyle/>
        <a:p>
          <a:endParaRPr lang="it-IT"/>
        </a:p>
      </dgm:t>
    </dgm:pt>
    <dgm:pt modelId="{B4327B46-441B-234C-824F-B23A3B134EF1}" type="sibTrans" cxnId="{E7CAA7E7-C85E-0D46-A8C0-F01A4160E67B}">
      <dgm:prSet/>
      <dgm:spPr/>
      <dgm:t>
        <a:bodyPr/>
        <a:lstStyle/>
        <a:p>
          <a:endParaRPr lang="it-IT"/>
        </a:p>
      </dgm:t>
    </dgm:pt>
    <dgm:pt modelId="{7E8FF72A-AB24-6345-B0BF-E66E4270B626}">
      <dgm:prSet/>
      <dgm:spPr/>
      <dgm:t>
        <a:bodyPr/>
        <a:lstStyle/>
        <a:p>
          <a:r>
            <a:rPr lang="it-IT"/>
            <a:t>non beneficiarie di un precedente intervento per la stessa misura (ISMEA INVESTE);</a:t>
          </a:r>
        </a:p>
      </dgm:t>
    </dgm:pt>
    <dgm:pt modelId="{C4180349-2DA0-2B4C-9E3B-1E90C4049837}" type="parTrans" cxnId="{7E91ED03-3808-2E43-AF55-448AD8996FE9}">
      <dgm:prSet/>
      <dgm:spPr/>
      <dgm:t>
        <a:bodyPr/>
        <a:lstStyle/>
        <a:p>
          <a:endParaRPr lang="it-IT"/>
        </a:p>
      </dgm:t>
    </dgm:pt>
    <dgm:pt modelId="{44A1ED8B-0487-C24F-9B60-6E446D131FCF}" type="sibTrans" cxnId="{7E91ED03-3808-2E43-AF55-448AD8996FE9}">
      <dgm:prSet/>
      <dgm:spPr/>
      <dgm:t>
        <a:bodyPr/>
        <a:lstStyle/>
        <a:p>
          <a:endParaRPr lang="it-IT"/>
        </a:p>
      </dgm:t>
    </dgm:pt>
    <dgm:pt modelId="{99C9E06C-A851-394E-9132-4ADE25492BB7}">
      <dgm:prSet/>
      <dgm:spPr/>
      <dgm:t>
        <a:bodyPr/>
        <a:lstStyle/>
        <a:p>
          <a:r>
            <a:rPr lang="it-IT"/>
            <a:t>con un programma di sviluppo produttivo e/o commerciale (sono quindi escluse operazioni di mero consolidamento finanziario).</a:t>
          </a:r>
        </a:p>
      </dgm:t>
    </dgm:pt>
    <dgm:pt modelId="{423E9CC4-B6D0-2845-B670-27461AE9E9B8}" type="parTrans" cxnId="{41CC2B03-4E14-8649-83BF-6D65EF6BC349}">
      <dgm:prSet/>
      <dgm:spPr/>
      <dgm:t>
        <a:bodyPr/>
        <a:lstStyle/>
        <a:p>
          <a:endParaRPr lang="it-IT"/>
        </a:p>
      </dgm:t>
    </dgm:pt>
    <dgm:pt modelId="{1FE6B1D2-0BC1-3A46-A7C7-ED667FBD6A01}" type="sibTrans" cxnId="{41CC2B03-4E14-8649-83BF-6D65EF6BC349}">
      <dgm:prSet/>
      <dgm:spPr/>
      <dgm:t>
        <a:bodyPr/>
        <a:lstStyle/>
        <a:p>
          <a:endParaRPr lang="it-IT"/>
        </a:p>
      </dgm:t>
    </dgm:pt>
    <dgm:pt modelId="{9B8F8B47-D973-E947-970B-C24D0A7670E2}" type="pres">
      <dgm:prSet presAssocID="{86FFA041-858E-F848-A6F5-2280A2C3669E}" presName="vert0" presStyleCnt="0">
        <dgm:presLayoutVars>
          <dgm:dir/>
          <dgm:animOne val="branch"/>
          <dgm:animLvl val="lvl"/>
        </dgm:presLayoutVars>
      </dgm:prSet>
      <dgm:spPr/>
    </dgm:pt>
    <dgm:pt modelId="{5E2B92F1-B02E-584E-95C1-F27D31A7B33F}" type="pres">
      <dgm:prSet presAssocID="{24D043D1-6A6A-F649-A298-28E61988A3E8}" presName="thickLine" presStyleLbl="alignNode1" presStyleIdx="0" presStyleCnt="1"/>
      <dgm:spPr/>
    </dgm:pt>
    <dgm:pt modelId="{BF44A218-A6C5-1E42-B49F-2488B259DEBA}" type="pres">
      <dgm:prSet presAssocID="{24D043D1-6A6A-F649-A298-28E61988A3E8}" presName="horz1" presStyleCnt="0"/>
      <dgm:spPr/>
    </dgm:pt>
    <dgm:pt modelId="{A10C3E9F-1044-034E-9F88-B27116704C48}" type="pres">
      <dgm:prSet presAssocID="{24D043D1-6A6A-F649-A298-28E61988A3E8}" presName="tx1" presStyleLbl="revTx" presStyleIdx="0" presStyleCnt="7"/>
      <dgm:spPr/>
    </dgm:pt>
    <dgm:pt modelId="{56A88E4B-A35E-4141-B85D-B7FED89EA350}" type="pres">
      <dgm:prSet presAssocID="{24D043D1-6A6A-F649-A298-28E61988A3E8}" presName="vert1" presStyleCnt="0"/>
      <dgm:spPr/>
    </dgm:pt>
    <dgm:pt modelId="{B167DF77-FCD8-F04D-9914-D3F351F2C699}" type="pres">
      <dgm:prSet presAssocID="{FF820F24-E497-BD48-B167-7E2F50D33E05}" presName="vertSpace2a" presStyleCnt="0"/>
      <dgm:spPr/>
    </dgm:pt>
    <dgm:pt modelId="{DE8261DE-6629-6A4C-B763-EE282DB1214C}" type="pres">
      <dgm:prSet presAssocID="{FF820F24-E497-BD48-B167-7E2F50D33E05}" presName="horz2" presStyleCnt="0"/>
      <dgm:spPr/>
    </dgm:pt>
    <dgm:pt modelId="{FBED7442-7B9F-BC41-A93C-D41056043180}" type="pres">
      <dgm:prSet presAssocID="{FF820F24-E497-BD48-B167-7E2F50D33E05}" presName="horzSpace2" presStyleCnt="0"/>
      <dgm:spPr/>
    </dgm:pt>
    <dgm:pt modelId="{A4C5AB5D-2CBE-814D-99A8-38F12549E631}" type="pres">
      <dgm:prSet presAssocID="{FF820F24-E497-BD48-B167-7E2F50D33E05}" presName="tx2" presStyleLbl="revTx" presStyleIdx="1" presStyleCnt="7"/>
      <dgm:spPr/>
    </dgm:pt>
    <dgm:pt modelId="{9F558E30-9B70-AE4D-99E3-656283B800CC}" type="pres">
      <dgm:prSet presAssocID="{FF820F24-E497-BD48-B167-7E2F50D33E05}" presName="vert2" presStyleCnt="0"/>
      <dgm:spPr/>
    </dgm:pt>
    <dgm:pt modelId="{81705653-40FE-7E40-8E3A-A89C581AC3E1}" type="pres">
      <dgm:prSet presAssocID="{FF820F24-E497-BD48-B167-7E2F50D33E05}" presName="thinLine2b" presStyleLbl="callout" presStyleIdx="0" presStyleCnt="6"/>
      <dgm:spPr/>
    </dgm:pt>
    <dgm:pt modelId="{C3471856-B55E-1E4C-8CEA-0981FB4F125A}" type="pres">
      <dgm:prSet presAssocID="{FF820F24-E497-BD48-B167-7E2F50D33E05}" presName="vertSpace2b" presStyleCnt="0"/>
      <dgm:spPr/>
    </dgm:pt>
    <dgm:pt modelId="{C0F24D92-DC74-D74E-A94F-F0EE40308A6A}" type="pres">
      <dgm:prSet presAssocID="{2E41C8DB-C7A1-5F44-8AB0-17A28245B0FF}" presName="horz2" presStyleCnt="0"/>
      <dgm:spPr/>
    </dgm:pt>
    <dgm:pt modelId="{25649F24-991E-A445-B844-3D722779A536}" type="pres">
      <dgm:prSet presAssocID="{2E41C8DB-C7A1-5F44-8AB0-17A28245B0FF}" presName="horzSpace2" presStyleCnt="0"/>
      <dgm:spPr/>
    </dgm:pt>
    <dgm:pt modelId="{9E1E84D8-5806-2943-B167-578C8056608A}" type="pres">
      <dgm:prSet presAssocID="{2E41C8DB-C7A1-5F44-8AB0-17A28245B0FF}" presName="tx2" presStyleLbl="revTx" presStyleIdx="2" presStyleCnt="7"/>
      <dgm:spPr/>
    </dgm:pt>
    <dgm:pt modelId="{183C2848-A43C-D24A-93CF-9BE57DEA4191}" type="pres">
      <dgm:prSet presAssocID="{2E41C8DB-C7A1-5F44-8AB0-17A28245B0FF}" presName="vert2" presStyleCnt="0"/>
      <dgm:spPr/>
    </dgm:pt>
    <dgm:pt modelId="{4D9CDC41-38A4-E942-A26E-CFACBEC0F02C}" type="pres">
      <dgm:prSet presAssocID="{2E41C8DB-C7A1-5F44-8AB0-17A28245B0FF}" presName="thinLine2b" presStyleLbl="callout" presStyleIdx="1" presStyleCnt="6"/>
      <dgm:spPr/>
    </dgm:pt>
    <dgm:pt modelId="{CE936EC4-2D40-E34E-AE8D-6C6F93DB069C}" type="pres">
      <dgm:prSet presAssocID="{2E41C8DB-C7A1-5F44-8AB0-17A28245B0FF}" presName="vertSpace2b" presStyleCnt="0"/>
      <dgm:spPr/>
    </dgm:pt>
    <dgm:pt modelId="{C86DB7BA-011A-5545-90CD-21901B4101A2}" type="pres">
      <dgm:prSet presAssocID="{F4B0486F-F864-AB44-A5B8-2EB238ABE661}" presName="horz2" presStyleCnt="0"/>
      <dgm:spPr/>
    </dgm:pt>
    <dgm:pt modelId="{DF6ECDB2-9236-7742-8055-8883E0980E24}" type="pres">
      <dgm:prSet presAssocID="{F4B0486F-F864-AB44-A5B8-2EB238ABE661}" presName="horzSpace2" presStyleCnt="0"/>
      <dgm:spPr/>
    </dgm:pt>
    <dgm:pt modelId="{7A5A6F7B-6E20-3B4F-B783-82B9A46D8E0E}" type="pres">
      <dgm:prSet presAssocID="{F4B0486F-F864-AB44-A5B8-2EB238ABE661}" presName="tx2" presStyleLbl="revTx" presStyleIdx="3" presStyleCnt="7"/>
      <dgm:spPr/>
    </dgm:pt>
    <dgm:pt modelId="{52E53D3D-D838-EE4B-8365-F4EB94E9A9E5}" type="pres">
      <dgm:prSet presAssocID="{F4B0486F-F864-AB44-A5B8-2EB238ABE661}" presName="vert2" presStyleCnt="0"/>
      <dgm:spPr/>
    </dgm:pt>
    <dgm:pt modelId="{D9BCBEDD-0297-6044-8B63-94BA6DA61808}" type="pres">
      <dgm:prSet presAssocID="{F4B0486F-F864-AB44-A5B8-2EB238ABE661}" presName="thinLine2b" presStyleLbl="callout" presStyleIdx="2" presStyleCnt="6"/>
      <dgm:spPr/>
    </dgm:pt>
    <dgm:pt modelId="{8BE60EC9-6E52-1442-A38D-02CFFCE05B10}" type="pres">
      <dgm:prSet presAssocID="{F4B0486F-F864-AB44-A5B8-2EB238ABE661}" presName="vertSpace2b" presStyleCnt="0"/>
      <dgm:spPr/>
    </dgm:pt>
    <dgm:pt modelId="{6C88D036-9D27-9348-AE5D-5F353A9EF868}" type="pres">
      <dgm:prSet presAssocID="{3C658EB4-3634-C14F-995A-28F7EFCC7143}" presName="horz2" presStyleCnt="0"/>
      <dgm:spPr/>
    </dgm:pt>
    <dgm:pt modelId="{9FEF28CA-A9E9-C94E-AC68-EAB5CDE66122}" type="pres">
      <dgm:prSet presAssocID="{3C658EB4-3634-C14F-995A-28F7EFCC7143}" presName="horzSpace2" presStyleCnt="0"/>
      <dgm:spPr/>
    </dgm:pt>
    <dgm:pt modelId="{DCFF0DEA-2085-5A4D-B37E-087E3091D7AE}" type="pres">
      <dgm:prSet presAssocID="{3C658EB4-3634-C14F-995A-28F7EFCC7143}" presName="tx2" presStyleLbl="revTx" presStyleIdx="4" presStyleCnt="7"/>
      <dgm:spPr/>
    </dgm:pt>
    <dgm:pt modelId="{29AAC3D5-A022-BD4E-96A9-45F545EB78F3}" type="pres">
      <dgm:prSet presAssocID="{3C658EB4-3634-C14F-995A-28F7EFCC7143}" presName="vert2" presStyleCnt="0"/>
      <dgm:spPr/>
    </dgm:pt>
    <dgm:pt modelId="{646D7348-FEB1-F043-95FF-8400FDB1BEA6}" type="pres">
      <dgm:prSet presAssocID="{3C658EB4-3634-C14F-995A-28F7EFCC7143}" presName="thinLine2b" presStyleLbl="callout" presStyleIdx="3" presStyleCnt="6"/>
      <dgm:spPr/>
    </dgm:pt>
    <dgm:pt modelId="{44CAA1F6-D582-2F44-B7A1-A76ED92F301A}" type="pres">
      <dgm:prSet presAssocID="{3C658EB4-3634-C14F-995A-28F7EFCC7143}" presName="vertSpace2b" presStyleCnt="0"/>
      <dgm:spPr/>
    </dgm:pt>
    <dgm:pt modelId="{50BB6108-713E-4E42-BBAF-11A016DD1084}" type="pres">
      <dgm:prSet presAssocID="{7E8FF72A-AB24-6345-B0BF-E66E4270B626}" presName="horz2" presStyleCnt="0"/>
      <dgm:spPr/>
    </dgm:pt>
    <dgm:pt modelId="{9D7055DE-812C-BB4B-AB8B-CF972C284C38}" type="pres">
      <dgm:prSet presAssocID="{7E8FF72A-AB24-6345-B0BF-E66E4270B626}" presName="horzSpace2" presStyleCnt="0"/>
      <dgm:spPr/>
    </dgm:pt>
    <dgm:pt modelId="{A37DEF9D-AAD1-984D-95E3-B77EF7BDD8F2}" type="pres">
      <dgm:prSet presAssocID="{7E8FF72A-AB24-6345-B0BF-E66E4270B626}" presName="tx2" presStyleLbl="revTx" presStyleIdx="5" presStyleCnt="7"/>
      <dgm:spPr/>
    </dgm:pt>
    <dgm:pt modelId="{9758F996-CE47-5E4C-AC77-1125D4175FA4}" type="pres">
      <dgm:prSet presAssocID="{7E8FF72A-AB24-6345-B0BF-E66E4270B626}" presName="vert2" presStyleCnt="0"/>
      <dgm:spPr/>
    </dgm:pt>
    <dgm:pt modelId="{B1ADEC7C-1585-0849-A7F7-A57A786B2679}" type="pres">
      <dgm:prSet presAssocID="{7E8FF72A-AB24-6345-B0BF-E66E4270B626}" presName="thinLine2b" presStyleLbl="callout" presStyleIdx="4" presStyleCnt="6"/>
      <dgm:spPr/>
    </dgm:pt>
    <dgm:pt modelId="{FBCADE60-2DD3-894C-BA06-0A85C81BF9CE}" type="pres">
      <dgm:prSet presAssocID="{7E8FF72A-AB24-6345-B0BF-E66E4270B626}" presName="vertSpace2b" presStyleCnt="0"/>
      <dgm:spPr/>
    </dgm:pt>
    <dgm:pt modelId="{DC33FA99-4306-374B-8CCA-8D6840E1F5EF}" type="pres">
      <dgm:prSet presAssocID="{99C9E06C-A851-394E-9132-4ADE25492BB7}" presName="horz2" presStyleCnt="0"/>
      <dgm:spPr/>
    </dgm:pt>
    <dgm:pt modelId="{D85FC58B-F9C4-DB40-8255-2D633BEA63FA}" type="pres">
      <dgm:prSet presAssocID="{99C9E06C-A851-394E-9132-4ADE25492BB7}" presName="horzSpace2" presStyleCnt="0"/>
      <dgm:spPr/>
    </dgm:pt>
    <dgm:pt modelId="{53FEFCF9-636E-EC4E-A625-3F7067792C30}" type="pres">
      <dgm:prSet presAssocID="{99C9E06C-A851-394E-9132-4ADE25492BB7}" presName="tx2" presStyleLbl="revTx" presStyleIdx="6" presStyleCnt="7"/>
      <dgm:spPr/>
    </dgm:pt>
    <dgm:pt modelId="{30216DE0-EED9-7441-8517-C086C8D0330E}" type="pres">
      <dgm:prSet presAssocID="{99C9E06C-A851-394E-9132-4ADE25492BB7}" presName="vert2" presStyleCnt="0"/>
      <dgm:spPr/>
    </dgm:pt>
    <dgm:pt modelId="{DEEC3039-7DD2-5648-A277-0CD05665FC82}" type="pres">
      <dgm:prSet presAssocID="{99C9E06C-A851-394E-9132-4ADE25492BB7}" presName="thinLine2b" presStyleLbl="callout" presStyleIdx="5" presStyleCnt="6"/>
      <dgm:spPr/>
    </dgm:pt>
    <dgm:pt modelId="{1EEF7702-28FF-EA47-BC7B-E80A52E0CA8F}" type="pres">
      <dgm:prSet presAssocID="{99C9E06C-A851-394E-9132-4ADE25492BB7}" presName="vertSpace2b" presStyleCnt="0"/>
      <dgm:spPr/>
    </dgm:pt>
  </dgm:ptLst>
  <dgm:cxnLst>
    <dgm:cxn modelId="{41CC2B03-4E14-8649-83BF-6D65EF6BC349}" srcId="{24D043D1-6A6A-F649-A298-28E61988A3E8}" destId="{99C9E06C-A851-394E-9132-4ADE25492BB7}" srcOrd="5" destOrd="0" parTransId="{423E9CC4-B6D0-2845-B670-27461AE9E9B8}" sibTransId="{1FE6B1D2-0BC1-3A46-A7C7-ED667FBD6A01}"/>
    <dgm:cxn modelId="{7E91ED03-3808-2E43-AF55-448AD8996FE9}" srcId="{24D043D1-6A6A-F649-A298-28E61988A3E8}" destId="{7E8FF72A-AB24-6345-B0BF-E66E4270B626}" srcOrd="4" destOrd="0" parTransId="{C4180349-2DA0-2B4C-9E3B-1E90C4049837}" sibTransId="{44A1ED8B-0487-C24F-9B60-6E446D131FCF}"/>
    <dgm:cxn modelId="{CE7B7E0F-4592-E046-A0D5-AA3952C4A73E}" type="presOf" srcId="{99C9E06C-A851-394E-9132-4ADE25492BB7}" destId="{53FEFCF9-636E-EC4E-A625-3F7067792C30}" srcOrd="0" destOrd="0" presId="urn:microsoft.com/office/officeart/2008/layout/LinedList"/>
    <dgm:cxn modelId="{244FE42B-F193-8345-8BC4-5A00DC5744E2}" type="presOf" srcId="{3C658EB4-3634-C14F-995A-28F7EFCC7143}" destId="{DCFF0DEA-2085-5A4D-B37E-087E3091D7AE}" srcOrd="0" destOrd="0" presId="urn:microsoft.com/office/officeart/2008/layout/LinedList"/>
    <dgm:cxn modelId="{DF09E531-3E79-3842-8C5A-E9AF38B7E95B}" type="presOf" srcId="{2E41C8DB-C7A1-5F44-8AB0-17A28245B0FF}" destId="{9E1E84D8-5806-2943-B167-578C8056608A}" srcOrd="0" destOrd="0" presId="urn:microsoft.com/office/officeart/2008/layout/LinedList"/>
    <dgm:cxn modelId="{28D1F648-B8E0-BD48-BCC1-A7281BE6B596}" type="presOf" srcId="{24D043D1-6A6A-F649-A298-28E61988A3E8}" destId="{A10C3E9F-1044-034E-9F88-B27116704C48}" srcOrd="0" destOrd="0" presId="urn:microsoft.com/office/officeart/2008/layout/LinedList"/>
    <dgm:cxn modelId="{B6BE1A53-126F-A24B-9ED4-64D18EAC5EF2}" type="presOf" srcId="{86FFA041-858E-F848-A6F5-2280A2C3669E}" destId="{9B8F8B47-D973-E947-970B-C24D0A7670E2}" srcOrd="0" destOrd="0" presId="urn:microsoft.com/office/officeart/2008/layout/LinedList"/>
    <dgm:cxn modelId="{145C4DA0-A4E2-914E-A86D-6B7D5503C2AE}" srcId="{86FFA041-858E-F848-A6F5-2280A2C3669E}" destId="{24D043D1-6A6A-F649-A298-28E61988A3E8}" srcOrd="0" destOrd="0" parTransId="{58F9506D-D71E-D840-B436-C8C8789685BE}" sibTransId="{6E1D6C65-E3AC-984C-B236-EAE7AD36489C}"/>
    <dgm:cxn modelId="{573F47D6-AD1B-2E41-A537-09A3139B565D}" srcId="{24D043D1-6A6A-F649-A298-28E61988A3E8}" destId="{FF820F24-E497-BD48-B167-7E2F50D33E05}" srcOrd="0" destOrd="0" parTransId="{5F72F6B1-5D99-BD47-8DBD-62AFA3766FFE}" sibTransId="{B1F753C4-9A87-5640-912E-EA4F6D6A81E4}"/>
    <dgm:cxn modelId="{D2B128D7-5FFC-2242-98D7-2DBC664BAA3C}" srcId="{24D043D1-6A6A-F649-A298-28E61988A3E8}" destId="{2E41C8DB-C7A1-5F44-8AB0-17A28245B0FF}" srcOrd="1" destOrd="0" parTransId="{33022E97-C465-624C-868B-4742074CDC11}" sibTransId="{5D5C10BF-4348-564C-A0FD-79423A2A85AD}"/>
    <dgm:cxn modelId="{E7CAA7E7-C85E-0D46-A8C0-F01A4160E67B}" srcId="{24D043D1-6A6A-F649-A298-28E61988A3E8}" destId="{3C658EB4-3634-C14F-995A-28F7EFCC7143}" srcOrd="3" destOrd="0" parTransId="{EE03C35A-AE39-B347-80C3-385E32CE34EB}" sibTransId="{B4327B46-441B-234C-824F-B23A3B134EF1}"/>
    <dgm:cxn modelId="{D3E038E9-9F76-174C-A0AE-FA9EF8DC80A5}" type="presOf" srcId="{F4B0486F-F864-AB44-A5B8-2EB238ABE661}" destId="{7A5A6F7B-6E20-3B4F-B783-82B9A46D8E0E}" srcOrd="0" destOrd="0" presId="urn:microsoft.com/office/officeart/2008/layout/LinedList"/>
    <dgm:cxn modelId="{1E0C92ED-2510-134A-A4EA-A9EF87022FEB}" type="presOf" srcId="{7E8FF72A-AB24-6345-B0BF-E66E4270B626}" destId="{A37DEF9D-AAD1-984D-95E3-B77EF7BDD8F2}" srcOrd="0" destOrd="0" presId="urn:microsoft.com/office/officeart/2008/layout/LinedList"/>
    <dgm:cxn modelId="{684091F0-1269-E54A-BC6C-D70E55F56962}" type="presOf" srcId="{FF820F24-E497-BD48-B167-7E2F50D33E05}" destId="{A4C5AB5D-2CBE-814D-99A8-38F12549E631}" srcOrd="0" destOrd="0" presId="urn:microsoft.com/office/officeart/2008/layout/LinedList"/>
    <dgm:cxn modelId="{66F8CBFD-7F83-B04A-8A3F-ABB4AC73B503}" srcId="{24D043D1-6A6A-F649-A298-28E61988A3E8}" destId="{F4B0486F-F864-AB44-A5B8-2EB238ABE661}" srcOrd="2" destOrd="0" parTransId="{726CB315-8A38-6A42-861C-C34C85D0359F}" sibTransId="{431712A8-6C99-9345-917E-6E6EBDB6AE0C}"/>
    <dgm:cxn modelId="{D55DE707-B9C5-9547-951C-BEFB63B52BBF}" type="presParOf" srcId="{9B8F8B47-D973-E947-970B-C24D0A7670E2}" destId="{5E2B92F1-B02E-584E-95C1-F27D31A7B33F}" srcOrd="0" destOrd="0" presId="urn:microsoft.com/office/officeart/2008/layout/LinedList"/>
    <dgm:cxn modelId="{26996038-F2CF-7C4B-A66A-70F61148C3E5}" type="presParOf" srcId="{9B8F8B47-D973-E947-970B-C24D0A7670E2}" destId="{BF44A218-A6C5-1E42-B49F-2488B259DEBA}" srcOrd="1" destOrd="0" presId="urn:microsoft.com/office/officeart/2008/layout/LinedList"/>
    <dgm:cxn modelId="{8FB2B095-0D78-8744-8B18-8BEC134CE721}" type="presParOf" srcId="{BF44A218-A6C5-1E42-B49F-2488B259DEBA}" destId="{A10C3E9F-1044-034E-9F88-B27116704C48}" srcOrd="0" destOrd="0" presId="urn:microsoft.com/office/officeart/2008/layout/LinedList"/>
    <dgm:cxn modelId="{7F657A8F-9837-6E4F-8889-832C167A6408}" type="presParOf" srcId="{BF44A218-A6C5-1E42-B49F-2488B259DEBA}" destId="{56A88E4B-A35E-4141-B85D-B7FED89EA350}" srcOrd="1" destOrd="0" presId="urn:microsoft.com/office/officeart/2008/layout/LinedList"/>
    <dgm:cxn modelId="{16072928-3E50-5747-8C90-0A079D0141D6}" type="presParOf" srcId="{56A88E4B-A35E-4141-B85D-B7FED89EA350}" destId="{B167DF77-FCD8-F04D-9914-D3F351F2C699}" srcOrd="0" destOrd="0" presId="urn:microsoft.com/office/officeart/2008/layout/LinedList"/>
    <dgm:cxn modelId="{6339A461-4330-E048-8FCC-B49E03517811}" type="presParOf" srcId="{56A88E4B-A35E-4141-B85D-B7FED89EA350}" destId="{DE8261DE-6629-6A4C-B763-EE282DB1214C}" srcOrd="1" destOrd="0" presId="urn:microsoft.com/office/officeart/2008/layout/LinedList"/>
    <dgm:cxn modelId="{5481AE9F-4718-E04C-AD32-91AC95424F44}" type="presParOf" srcId="{DE8261DE-6629-6A4C-B763-EE282DB1214C}" destId="{FBED7442-7B9F-BC41-A93C-D41056043180}" srcOrd="0" destOrd="0" presId="urn:microsoft.com/office/officeart/2008/layout/LinedList"/>
    <dgm:cxn modelId="{E923742D-8E8B-D74F-B09D-6F8889A790F0}" type="presParOf" srcId="{DE8261DE-6629-6A4C-B763-EE282DB1214C}" destId="{A4C5AB5D-2CBE-814D-99A8-38F12549E631}" srcOrd="1" destOrd="0" presId="urn:microsoft.com/office/officeart/2008/layout/LinedList"/>
    <dgm:cxn modelId="{F85EB2F1-816E-F64E-BA9F-CBFB196A55A1}" type="presParOf" srcId="{DE8261DE-6629-6A4C-B763-EE282DB1214C}" destId="{9F558E30-9B70-AE4D-99E3-656283B800CC}" srcOrd="2" destOrd="0" presId="urn:microsoft.com/office/officeart/2008/layout/LinedList"/>
    <dgm:cxn modelId="{C9FBE608-C4F7-3F46-B825-75F19527550F}" type="presParOf" srcId="{56A88E4B-A35E-4141-B85D-B7FED89EA350}" destId="{81705653-40FE-7E40-8E3A-A89C581AC3E1}" srcOrd="2" destOrd="0" presId="urn:microsoft.com/office/officeart/2008/layout/LinedList"/>
    <dgm:cxn modelId="{E78788C9-0997-B042-AB49-AFF7203F9C5C}" type="presParOf" srcId="{56A88E4B-A35E-4141-B85D-B7FED89EA350}" destId="{C3471856-B55E-1E4C-8CEA-0981FB4F125A}" srcOrd="3" destOrd="0" presId="urn:microsoft.com/office/officeart/2008/layout/LinedList"/>
    <dgm:cxn modelId="{A82400BF-8EAE-AA4A-84B6-3A12AE6C4624}" type="presParOf" srcId="{56A88E4B-A35E-4141-B85D-B7FED89EA350}" destId="{C0F24D92-DC74-D74E-A94F-F0EE40308A6A}" srcOrd="4" destOrd="0" presId="urn:microsoft.com/office/officeart/2008/layout/LinedList"/>
    <dgm:cxn modelId="{9AD04B14-8C7A-7845-A2AF-D2B398081597}" type="presParOf" srcId="{C0F24D92-DC74-D74E-A94F-F0EE40308A6A}" destId="{25649F24-991E-A445-B844-3D722779A536}" srcOrd="0" destOrd="0" presId="urn:microsoft.com/office/officeart/2008/layout/LinedList"/>
    <dgm:cxn modelId="{CCA09062-A73A-6E42-8E9D-3766E58351E7}" type="presParOf" srcId="{C0F24D92-DC74-D74E-A94F-F0EE40308A6A}" destId="{9E1E84D8-5806-2943-B167-578C8056608A}" srcOrd="1" destOrd="0" presId="urn:microsoft.com/office/officeart/2008/layout/LinedList"/>
    <dgm:cxn modelId="{F11391FB-9617-5347-B280-B3A0D922ABDE}" type="presParOf" srcId="{C0F24D92-DC74-D74E-A94F-F0EE40308A6A}" destId="{183C2848-A43C-D24A-93CF-9BE57DEA4191}" srcOrd="2" destOrd="0" presId="urn:microsoft.com/office/officeart/2008/layout/LinedList"/>
    <dgm:cxn modelId="{7A624C42-2522-5A4C-9DE5-CF831D542676}" type="presParOf" srcId="{56A88E4B-A35E-4141-B85D-B7FED89EA350}" destId="{4D9CDC41-38A4-E942-A26E-CFACBEC0F02C}" srcOrd="5" destOrd="0" presId="urn:microsoft.com/office/officeart/2008/layout/LinedList"/>
    <dgm:cxn modelId="{76CAEB60-B821-A14A-9417-86006F2F4DE1}" type="presParOf" srcId="{56A88E4B-A35E-4141-B85D-B7FED89EA350}" destId="{CE936EC4-2D40-E34E-AE8D-6C6F93DB069C}" srcOrd="6" destOrd="0" presId="urn:microsoft.com/office/officeart/2008/layout/LinedList"/>
    <dgm:cxn modelId="{3372AA1E-35AD-9A44-89E1-2B02C614342C}" type="presParOf" srcId="{56A88E4B-A35E-4141-B85D-B7FED89EA350}" destId="{C86DB7BA-011A-5545-90CD-21901B4101A2}" srcOrd="7" destOrd="0" presId="urn:microsoft.com/office/officeart/2008/layout/LinedList"/>
    <dgm:cxn modelId="{528762E9-94C0-CF40-9236-CDC7307CEF19}" type="presParOf" srcId="{C86DB7BA-011A-5545-90CD-21901B4101A2}" destId="{DF6ECDB2-9236-7742-8055-8883E0980E24}" srcOrd="0" destOrd="0" presId="urn:microsoft.com/office/officeart/2008/layout/LinedList"/>
    <dgm:cxn modelId="{F1CF5604-B29F-5E4C-85E0-978B13943240}" type="presParOf" srcId="{C86DB7BA-011A-5545-90CD-21901B4101A2}" destId="{7A5A6F7B-6E20-3B4F-B783-82B9A46D8E0E}" srcOrd="1" destOrd="0" presId="urn:microsoft.com/office/officeart/2008/layout/LinedList"/>
    <dgm:cxn modelId="{8C67797B-FF1F-4F49-9D2D-FA0D405A3A03}" type="presParOf" srcId="{C86DB7BA-011A-5545-90CD-21901B4101A2}" destId="{52E53D3D-D838-EE4B-8365-F4EB94E9A9E5}" srcOrd="2" destOrd="0" presId="urn:microsoft.com/office/officeart/2008/layout/LinedList"/>
    <dgm:cxn modelId="{F4CD7A79-8D91-0941-A4A2-67E7C736AAD4}" type="presParOf" srcId="{56A88E4B-A35E-4141-B85D-B7FED89EA350}" destId="{D9BCBEDD-0297-6044-8B63-94BA6DA61808}" srcOrd="8" destOrd="0" presId="urn:microsoft.com/office/officeart/2008/layout/LinedList"/>
    <dgm:cxn modelId="{DF3FF0B4-B333-3341-95F4-21F156F7537B}" type="presParOf" srcId="{56A88E4B-A35E-4141-B85D-B7FED89EA350}" destId="{8BE60EC9-6E52-1442-A38D-02CFFCE05B10}" srcOrd="9" destOrd="0" presId="urn:microsoft.com/office/officeart/2008/layout/LinedList"/>
    <dgm:cxn modelId="{3315EA4D-2094-974B-A04F-E4F50293C178}" type="presParOf" srcId="{56A88E4B-A35E-4141-B85D-B7FED89EA350}" destId="{6C88D036-9D27-9348-AE5D-5F353A9EF868}" srcOrd="10" destOrd="0" presId="urn:microsoft.com/office/officeart/2008/layout/LinedList"/>
    <dgm:cxn modelId="{2A31F31C-2C15-2F41-BD1A-BF1C028E9090}" type="presParOf" srcId="{6C88D036-9D27-9348-AE5D-5F353A9EF868}" destId="{9FEF28CA-A9E9-C94E-AC68-EAB5CDE66122}" srcOrd="0" destOrd="0" presId="urn:microsoft.com/office/officeart/2008/layout/LinedList"/>
    <dgm:cxn modelId="{F45E57D4-1E1E-984A-8573-9F1B80A0B65E}" type="presParOf" srcId="{6C88D036-9D27-9348-AE5D-5F353A9EF868}" destId="{DCFF0DEA-2085-5A4D-B37E-087E3091D7AE}" srcOrd="1" destOrd="0" presId="urn:microsoft.com/office/officeart/2008/layout/LinedList"/>
    <dgm:cxn modelId="{DA4F036E-632C-E041-ACB2-6400641AD96E}" type="presParOf" srcId="{6C88D036-9D27-9348-AE5D-5F353A9EF868}" destId="{29AAC3D5-A022-BD4E-96A9-45F545EB78F3}" srcOrd="2" destOrd="0" presId="urn:microsoft.com/office/officeart/2008/layout/LinedList"/>
    <dgm:cxn modelId="{79ADFA8E-E1ED-A94B-B401-8C0E47DDB601}" type="presParOf" srcId="{56A88E4B-A35E-4141-B85D-B7FED89EA350}" destId="{646D7348-FEB1-F043-95FF-8400FDB1BEA6}" srcOrd="11" destOrd="0" presId="urn:microsoft.com/office/officeart/2008/layout/LinedList"/>
    <dgm:cxn modelId="{28D47430-6E0C-EF41-8791-07FA53C9DEAB}" type="presParOf" srcId="{56A88E4B-A35E-4141-B85D-B7FED89EA350}" destId="{44CAA1F6-D582-2F44-B7A1-A76ED92F301A}" srcOrd="12" destOrd="0" presId="urn:microsoft.com/office/officeart/2008/layout/LinedList"/>
    <dgm:cxn modelId="{B9BDD594-78FB-634A-8749-E783762454E5}" type="presParOf" srcId="{56A88E4B-A35E-4141-B85D-B7FED89EA350}" destId="{50BB6108-713E-4E42-BBAF-11A016DD1084}" srcOrd="13" destOrd="0" presId="urn:microsoft.com/office/officeart/2008/layout/LinedList"/>
    <dgm:cxn modelId="{D3C98F45-0E75-CF41-8BAF-A215C7772E09}" type="presParOf" srcId="{50BB6108-713E-4E42-BBAF-11A016DD1084}" destId="{9D7055DE-812C-BB4B-AB8B-CF972C284C38}" srcOrd="0" destOrd="0" presId="urn:microsoft.com/office/officeart/2008/layout/LinedList"/>
    <dgm:cxn modelId="{B07CC9B2-09E7-A249-8D92-B28CDCFC1367}" type="presParOf" srcId="{50BB6108-713E-4E42-BBAF-11A016DD1084}" destId="{A37DEF9D-AAD1-984D-95E3-B77EF7BDD8F2}" srcOrd="1" destOrd="0" presId="urn:microsoft.com/office/officeart/2008/layout/LinedList"/>
    <dgm:cxn modelId="{4D22DDA3-E9FF-DC4A-AEEC-D5681C06E830}" type="presParOf" srcId="{50BB6108-713E-4E42-BBAF-11A016DD1084}" destId="{9758F996-CE47-5E4C-AC77-1125D4175FA4}" srcOrd="2" destOrd="0" presId="urn:microsoft.com/office/officeart/2008/layout/LinedList"/>
    <dgm:cxn modelId="{6A15079A-726E-1A4E-A56D-500F3C96D449}" type="presParOf" srcId="{56A88E4B-A35E-4141-B85D-B7FED89EA350}" destId="{B1ADEC7C-1585-0849-A7F7-A57A786B2679}" srcOrd="14" destOrd="0" presId="urn:microsoft.com/office/officeart/2008/layout/LinedList"/>
    <dgm:cxn modelId="{77715891-15CC-4146-B934-77BB5DE07E40}" type="presParOf" srcId="{56A88E4B-A35E-4141-B85D-B7FED89EA350}" destId="{FBCADE60-2DD3-894C-BA06-0A85C81BF9CE}" srcOrd="15" destOrd="0" presId="urn:microsoft.com/office/officeart/2008/layout/LinedList"/>
    <dgm:cxn modelId="{F5C4729F-FD95-814D-BC68-920A35B395E2}" type="presParOf" srcId="{56A88E4B-A35E-4141-B85D-B7FED89EA350}" destId="{DC33FA99-4306-374B-8CCA-8D6840E1F5EF}" srcOrd="16" destOrd="0" presId="urn:microsoft.com/office/officeart/2008/layout/LinedList"/>
    <dgm:cxn modelId="{2147DE5F-5520-4B4C-B2E4-2414C5BCF3A7}" type="presParOf" srcId="{DC33FA99-4306-374B-8CCA-8D6840E1F5EF}" destId="{D85FC58B-F9C4-DB40-8255-2D633BEA63FA}" srcOrd="0" destOrd="0" presId="urn:microsoft.com/office/officeart/2008/layout/LinedList"/>
    <dgm:cxn modelId="{797B05C8-9A5F-0942-BB70-202028B69550}" type="presParOf" srcId="{DC33FA99-4306-374B-8CCA-8D6840E1F5EF}" destId="{53FEFCF9-636E-EC4E-A625-3F7067792C30}" srcOrd="1" destOrd="0" presId="urn:microsoft.com/office/officeart/2008/layout/LinedList"/>
    <dgm:cxn modelId="{51A09CBA-9952-C24C-B098-8647BF54BFF2}" type="presParOf" srcId="{DC33FA99-4306-374B-8CCA-8D6840E1F5EF}" destId="{30216DE0-EED9-7441-8517-C086C8D0330E}" srcOrd="2" destOrd="0" presId="urn:microsoft.com/office/officeart/2008/layout/LinedList"/>
    <dgm:cxn modelId="{7AF01ED2-FD75-5B4E-ADB6-67CC9737E3F7}" type="presParOf" srcId="{56A88E4B-A35E-4141-B85D-B7FED89EA350}" destId="{DEEC3039-7DD2-5648-A277-0CD05665FC82}" srcOrd="17" destOrd="0" presId="urn:microsoft.com/office/officeart/2008/layout/LinedList"/>
    <dgm:cxn modelId="{69629F25-807A-084C-92C9-EEB7386386AA}" type="presParOf" srcId="{56A88E4B-A35E-4141-B85D-B7FED89EA350}" destId="{1EEF7702-28FF-EA47-BC7B-E80A52E0CA8F}" srcOrd="18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0AD3AC-038E-4A94-8198-82F77C8E52E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111B315-DECB-4EB2-8D17-887E79ABE3FB}">
      <dgm:prSet phldrT="[Testo]"/>
      <dgm:spPr/>
      <dgm:t>
        <a:bodyPr/>
        <a:lstStyle/>
        <a:p>
          <a:r>
            <a:rPr lang="it-IT"/>
            <a:t> </a:t>
          </a:r>
        </a:p>
      </dgm:t>
    </dgm:pt>
    <dgm:pt modelId="{54F36E8B-9777-46E0-B8BB-980663B2C351}" type="parTrans" cxnId="{374D868F-1376-46B4-B6EE-E7DC237769DE}">
      <dgm:prSet/>
      <dgm:spPr/>
      <dgm:t>
        <a:bodyPr/>
        <a:lstStyle/>
        <a:p>
          <a:endParaRPr lang="it-IT"/>
        </a:p>
      </dgm:t>
    </dgm:pt>
    <dgm:pt modelId="{69DEFCF3-6AC7-42F2-991D-CA31E0827B22}" type="sibTrans" cxnId="{374D868F-1376-46B4-B6EE-E7DC237769DE}">
      <dgm:prSet/>
      <dgm:spPr/>
      <dgm:t>
        <a:bodyPr/>
        <a:lstStyle/>
        <a:p>
          <a:endParaRPr lang="it-IT"/>
        </a:p>
      </dgm:t>
    </dgm:pt>
    <dgm:pt modelId="{8EEC8E4F-ACC1-4E5F-BA73-B611901EB845}">
      <dgm:prSet phldrT="[Testo]" custT="1"/>
      <dgm:spPr/>
      <dgm:t>
        <a:bodyPr/>
        <a:lstStyle/>
        <a:p>
          <a:pPr algn="l"/>
          <a:endParaRPr lang="it-IT" sz="1800" dirty="0">
            <a:latin typeface="Arial Nova Light" panose="020B0304020202020204" pitchFamily="34" charset="0"/>
          </a:endParaRPr>
        </a:p>
        <a:p>
          <a:pPr algn="just"/>
          <a:r>
            <a:rPr lang="it-IT" sz="1800" dirty="0">
              <a:latin typeface="Arial Nova Light" panose="020B0304020202020204" pitchFamily="34" charset="0"/>
            </a:rPr>
            <a:t>Raccolta ed elaborazione dei dati per </a:t>
          </a:r>
          <a:r>
            <a:rPr lang="it-IT" sz="1800" b="1" dirty="0">
              <a:latin typeface="Arial Nova Light" panose="020B0304020202020204" pitchFamily="34" charset="0"/>
            </a:rPr>
            <a:t>supportare</a:t>
          </a:r>
          <a:r>
            <a:rPr lang="it-IT" sz="1800" dirty="0">
              <a:latin typeface="Arial Nova Light" panose="020B0304020202020204" pitchFamily="34" charset="0"/>
            </a:rPr>
            <a:t> il </a:t>
          </a:r>
          <a:r>
            <a:rPr lang="it-IT" sz="1800" b="1" dirty="0">
              <a:latin typeface="Arial Nova Light" panose="020B0304020202020204" pitchFamily="34" charset="0"/>
            </a:rPr>
            <a:t>MASAF</a:t>
          </a:r>
          <a:r>
            <a:rPr lang="it-IT" sz="1800" dirty="0">
              <a:latin typeface="Arial Nova Light" panose="020B0304020202020204" pitchFamily="34" charset="0"/>
            </a:rPr>
            <a:t> nel processo decisionale relativo alle </a:t>
          </a:r>
          <a:r>
            <a:rPr lang="it-IT" sz="1800" b="1" dirty="0">
              <a:latin typeface="Arial Nova Light" panose="020B0304020202020204" pitchFamily="34" charset="0"/>
            </a:rPr>
            <a:t>politiche agricole </a:t>
          </a:r>
        </a:p>
      </dgm:t>
    </dgm:pt>
    <dgm:pt modelId="{2C22C847-6641-483C-BC5D-1C3F38D1CFCA}" type="parTrans" cxnId="{28531923-E338-40F9-BDC2-FE722F6E9F2B}">
      <dgm:prSet/>
      <dgm:spPr/>
      <dgm:t>
        <a:bodyPr/>
        <a:lstStyle/>
        <a:p>
          <a:endParaRPr lang="it-IT"/>
        </a:p>
      </dgm:t>
    </dgm:pt>
    <dgm:pt modelId="{EEC5312A-D9F2-4F1F-8FE7-BB331ED11122}" type="sibTrans" cxnId="{28531923-E338-40F9-BDC2-FE722F6E9F2B}">
      <dgm:prSet/>
      <dgm:spPr/>
      <dgm:t>
        <a:bodyPr/>
        <a:lstStyle/>
        <a:p>
          <a:endParaRPr lang="it-IT"/>
        </a:p>
      </dgm:t>
    </dgm:pt>
    <dgm:pt modelId="{385F5560-ABE4-4267-BEC4-C8FAD79D72F3}">
      <dgm:prSet phldrT="[Testo]" custT="1"/>
      <dgm:spPr/>
      <dgm:t>
        <a:bodyPr/>
        <a:lstStyle/>
        <a:p>
          <a:pPr algn="l"/>
          <a:endParaRPr lang="it-IT" sz="18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rial Nova Light" panose="020B0304020202020204" pitchFamily="34" charset="0"/>
            <a:ea typeface="+mn-ea"/>
            <a:cs typeface="+mn-cs"/>
          </a:endParaRPr>
        </a:p>
        <a:p>
          <a:r>
            <a:rPr lang="it-IT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ova Light" panose="020B0304020202020204" pitchFamily="34" charset="0"/>
              <a:ea typeface="+mn-ea"/>
              <a:cs typeface="+mn-cs"/>
            </a:rPr>
            <a:t>Fornire </a:t>
          </a:r>
          <a:r>
            <a:rPr lang="it-IT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ova Light" panose="020B0304020202020204" pitchFamily="34" charset="0"/>
              <a:ea typeface="+mn-ea"/>
              <a:cs typeface="+mn-cs"/>
            </a:rPr>
            <a:t>consulenza</a:t>
          </a:r>
          <a:r>
            <a:rPr lang="it-IT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ova Light" panose="020B0304020202020204" pitchFamily="34" charset="0"/>
              <a:ea typeface="+mn-ea"/>
              <a:cs typeface="+mn-cs"/>
            </a:rPr>
            <a:t> e </a:t>
          </a:r>
          <a:r>
            <a:rPr lang="it-IT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ova Light" panose="020B0304020202020204" pitchFamily="34" charset="0"/>
              <a:ea typeface="+mn-ea"/>
              <a:cs typeface="+mn-cs"/>
            </a:rPr>
            <a:t>strumenti professionali </a:t>
          </a:r>
          <a:r>
            <a:rPr lang="it-IT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ova Light" panose="020B0304020202020204" pitchFamily="34" charset="0"/>
              <a:ea typeface="+mn-ea"/>
              <a:cs typeface="+mn-cs"/>
            </a:rPr>
            <a:t>agli operatori privati specializzati nel settore agricolo </a:t>
          </a:r>
        </a:p>
        <a:p>
          <a:endParaRPr lang="it-IT" sz="18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rial Nova Light" panose="020B0304020202020204" pitchFamily="34" charset="0"/>
            <a:ea typeface="+mn-ea"/>
            <a:cs typeface="+mn-cs"/>
          </a:endParaRPr>
        </a:p>
        <a:p>
          <a:pPr algn="just"/>
          <a:endParaRPr lang="it-IT" sz="18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rial Nova Light" panose="020B0304020202020204" pitchFamily="34" charset="0"/>
            <a:ea typeface="+mn-ea"/>
            <a:cs typeface="+mn-cs"/>
          </a:endParaRPr>
        </a:p>
      </dgm:t>
    </dgm:pt>
    <dgm:pt modelId="{CAC26446-641E-46CD-9161-DAFCF32F5199}" type="parTrans" cxnId="{645B9F13-D091-42D3-9518-4907DD8CF4E4}">
      <dgm:prSet/>
      <dgm:spPr/>
      <dgm:t>
        <a:bodyPr/>
        <a:lstStyle/>
        <a:p>
          <a:endParaRPr lang="it-IT"/>
        </a:p>
      </dgm:t>
    </dgm:pt>
    <dgm:pt modelId="{932471A3-DC0C-4954-9E56-A792BA8E6870}" type="sibTrans" cxnId="{645B9F13-D091-42D3-9518-4907DD8CF4E4}">
      <dgm:prSet/>
      <dgm:spPr/>
      <dgm:t>
        <a:bodyPr/>
        <a:lstStyle/>
        <a:p>
          <a:endParaRPr lang="it-IT"/>
        </a:p>
      </dgm:t>
    </dgm:pt>
    <dgm:pt modelId="{0EF4E43E-628A-4542-8DEF-CF4AE8C431FD}">
      <dgm:prSet phldrT="[Testo]" custT="1"/>
      <dgm:spPr/>
      <dgm:t>
        <a:bodyPr/>
        <a:lstStyle/>
        <a:p>
          <a:pPr algn="l"/>
          <a:endParaRPr lang="it-IT" sz="18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rial Nova Light" panose="020B0304020202020204" pitchFamily="34" charset="0"/>
            <a:ea typeface="+mn-ea"/>
            <a:cs typeface="+mn-cs"/>
          </a:endParaRPr>
        </a:p>
        <a:p>
          <a:pPr algn="just"/>
          <a:r>
            <a:rPr lang="it-IT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ova Light" panose="020B0304020202020204" pitchFamily="34" charset="0"/>
              <a:ea typeface="+mn-ea"/>
              <a:cs typeface="+mn-cs"/>
            </a:rPr>
            <a:t>Progettare ed eseguire </a:t>
          </a:r>
          <a:r>
            <a:rPr lang="it-IT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ova Light" panose="020B0304020202020204" pitchFamily="34" charset="0"/>
              <a:ea typeface="+mn-ea"/>
              <a:cs typeface="+mn-cs"/>
            </a:rPr>
            <a:t>strategie</a:t>
          </a:r>
          <a:r>
            <a:rPr lang="it-IT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ova Light" panose="020B0304020202020204" pitchFamily="34" charset="0"/>
              <a:ea typeface="+mn-ea"/>
              <a:cs typeface="+mn-cs"/>
            </a:rPr>
            <a:t> volte a </a:t>
          </a:r>
          <a:r>
            <a:rPr lang="it-IT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ova Light" panose="020B0304020202020204" pitchFamily="34" charset="0"/>
              <a:ea typeface="+mn-ea"/>
              <a:cs typeface="+mn-cs"/>
            </a:rPr>
            <a:t>risolvere</a:t>
          </a:r>
          <a:r>
            <a:rPr lang="it-IT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ova Light" panose="020B0304020202020204" pitchFamily="34" charset="0"/>
              <a:ea typeface="+mn-ea"/>
              <a:cs typeface="+mn-cs"/>
            </a:rPr>
            <a:t> le </a:t>
          </a:r>
          <a:r>
            <a:rPr lang="it-IT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ova Light" panose="020B0304020202020204" pitchFamily="34" charset="0"/>
              <a:ea typeface="+mn-ea"/>
              <a:cs typeface="+mn-cs"/>
            </a:rPr>
            <a:t>inefficienze </a:t>
          </a:r>
          <a:r>
            <a:rPr lang="it-IT" sz="18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ova Light" panose="020B0304020202020204" pitchFamily="34" charset="0"/>
              <a:ea typeface="+mn-ea"/>
              <a:cs typeface="+mn-cs"/>
            </a:rPr>
            <a:t>e</a:t>
          </a:r>
          <a:r>
            <a:rPr lang="it-IT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ova Light" panose="020B0304020202020204" pitchFamily="34" charset="0"/>
              <a:ea typeface="+mn-ea"/>
              <a:cs typeface="+mn-cs"/>
            </a:rPr>
            <a:t> i </a:t>
          </a:r>
          <a:r>
            <a:rPr lang="it-IT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ova Light" panose="020B0304020202020204" pitchFamily="34" charset="0"/>
              <a:ea typeface="+mn-ea"/>
              <a:cs typeface="+mn-cs"/>
            </a:rPr>
            <a:t>fallimenti</a:t>
          </a:r>
          <a:r>
            <a:rPr lang="it-IT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ova Light" panose="020B0304020202020204" pitchFamily="34" charset="0"/>
              <a:ea typeface="+mn-ea"/>
              <a:cs typeface="+mn-cs"/>
            </a:rPr>
            <a:t> del mercato agricolo alimentare</a:t>
          </a:r>
          <a:endParaRPr lang="it-IT" sz="18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rial Nova Light" panose="020B0304020202020204" pitchFamily="34" charset="0"/>
            <a:ea typeface="+mn-ea"/>
            <a:cs typeface="+mn-cs"/>
          </a:endParaRPr>
        </a:p>
      </dgm:t>
    </dgm:pt>
    <dgm:pt modelId="{E35F5C07-C83C-4B22-94C8-B4C166A52FF5}" type="parTrans" cxnId="{43E0B94C-F85C-4535-B884-ADE8E5995B88}">
      <dgm:prSet/>
      <dgm:spPr/>
      <dgm:t>
        <a:bodyPr/>
        <a:lstStyle/>
        <a:p>
          <a:endParaRPr lang="it-IT"/>
        </a:p>
      </dgm:t>
    </dgm:pt>
    <dgm:pt modelId="{072B0B5D-ED82-4F5E-B5BB-B6B1327BF794}" type="sibTrans" cxnId="{43E0B94C-F85C-4535-B884-ADE8E5995B88}">
      <dgm:prSet/>
      <dgm:spPr/>
      <dgm:t>
        <a:bodyPr/>
        <a:lstStyle/>
        <a:p>
          <a:endParaRPr lang="it-IT"/>
        </a:p>
      </dgm:t>
    </dgm:pt>
    <dgm:pt modelId="{9DE4318C-A9C0-4B47-B4C6-314A21E6E119}" type="pres">
      <dgm:prSet presAssocID="{5E0AD3AC-038E-4A94-8198-82F77C8E52E9}" presName="vert0" presStyleCnt="0">
        <dgm:presLayoutVars>
          <dgm:dir/>
          <dgm:animOne val="branch"/>
          <dgm:animLvl val="lvl"/>
        </dgm:presLayoutVars>
      </dgm:prSet>
      <dgm:spPr/>
    </dgm:pt>
    <dgm:pt modelId="{CA72577F-33F5-483A-9A16-DF2D2797D0C7}" type="pres">
      <dgm:prSet presAssocID="{3111B315-DECB-4EB2-8D17-887E79ABE3FB}" presName="thickLine" presStyleLbl="alignNode1" presStyleIdx="0" presStyleCnt="1"/>
      <dgm:spPr/>
    </dgm:pt>
    <dgm:pt modelId="{C9CEFEE4-C2C5-4838-B764-CC05C0E1296A}" type="pres">
      <dgm:prSet presAssocID="{3111B315-DECB-4EB2-8D17-887E79ABE3FB}" presName="horz1" presStyleCnt="0"/>
      <dgm:spPr/>
    </dgm:pt>
    <dgm:pt modelId="{41897847-A395-4C63-A1E9-1C92B710A5D5}" type="pres">
      <dgm:prSet presAssocID="{3111B315-DECB-4EB2-8D17-887E79ABE3FB}" presName="tx1" presStyleLbl="revTx" presStyleIdx="0" presStyleCnt="4" custScaleX="85618"/>
      <dgm:spPr/>
    </dgm:pt>
    <dgm:pt modelId="{D41934B9-2774-45F6-9580-67847EE39DE2}" type="pres">
      <dgm:prSet presAssocID="{3111B315-DECB-4EB2-8D17-887E79ABE3FB}" presName="vert1" presStyleCnt="0"/>
      <dgm:spPr/>
    </dgm:pt>
    <dgm:pt modelId="{FB7BE14F-B4C3-459B-A3BC-CAED35252011}" type="pres">
      <dgm:prSet presAssocID="{8EEC8E4F-ACC1-4E5F-BA73-B611901EB845}" presName="vertSpace2a" presStyleCnt="0"/>
      <dgm:spPr/>
    </dgm:pt>
    <dgm:pt modelId="{E4762827-1A3B-4EBA-943F-28208FA93101}" type="pres">
      <dgm:prSet presAssocID="{8EEC8E4F-ACC1-4E5F-BA73-B611901EB845}" presName="horz2" presStyleCnt="0"/>
      <dgm:spPr/>
    </dgm:pt>
    <dgm:pt modelId="{EE18C318-5AD2-4B29-BE2C-63CE6CFBB9E9}" type="pres">
      <dgm:prSet presAssocID="{8EEC8E4F-ACC1-4E5F-BA73-B611901EB845}" presName="horzSpace2" presStyleCnt="0"/>
      <dgm:spPr/>
    </dgm:pt>
    <dgm:pt modelId="{9ACC5A4A-1D35-4648-BAAE-EFAF4B029F8A}" type="pres">
      <dgm:prSet presAssocID="{8EEC8E4F-ACC1-4E5F-BA73-B611901EB845}" presName="tx2" presStyleLbl="revTx" presStyleIdx="1" presStyleCnt="4"/>
      <dgm:spPr/>
    </dgm:pt>
    <dgm:pt modelId="{E2A25828-8B7C-44C6-BE39-1D7AFCC85C86}" type="pres">
      <dgm:prSet presAssocID="{8EEC8E4F-ACC1-4E5F-BA73-B611901EB845}" presName="vert2" presStyleCnt="0"/>
      <dgm:spPr/>
    </dgm:pt>
    <dgm:pt modelId="{D0673715-7373-4B87-9CFB-434B125FD755}" type="pres">
      <dgm:prSet presAssocID="{8EEC8E4F-ACC1-4E5F-BA73-B611901EB845}" presName="thinLine2b" presStyleLbl="callout" presStyleIdx="0" presStyleCnt="3"/>
      <dgm:spPr/>
    </dgm:pt>
    <dgm:pt modelId="{D93C7F39-1E98-4A0A-BFDC-F0AC1E1FC942}" type="pres">
      <dgm:prSet presAssocID="{8EEC8E4F-ACC1-4E5F-BA73-B611901EB845}" presName="vertSpace2b" presStyleCnt="0"/>
      <dgm:spPr/>
    </dgm:pt>
    <dgm:pt modelId="{49A3A0AE-784C-47C9-A408-4B2B2C657F85}" type="pres">
      <dgm:prSet presAssocID="{385F5560-ABE4-4267-BEC4-C8FAD79D72F3}" presName="horz2" presStyleCnt="0"/>
      <dgm:spPr/>
    </dgm:pt>
    <dgm:pt modelId="{172074B9-CC2F-40BF-906F-CFFACCD8BB76}" type="pres">
      <dgm:prSet presAssocID="{385F5560-ABE4-4267-BEC4-C8FAD79D72F3}" presName="horzSpace2" presStyleCnt="0"/>
      <dgm:spPr/>
    </dgm:pt>
    <dgm:pt modelId="{3317D04F-F77C-40C3-8F15-E82E2978C604}" type="pres">
      <dgm:prSet presAssocID="{385F5560-ABE4-4267-BEC4-C8FAD79D72F3}" presName="tx2" presStyleLbl="revTx" presStyleIdx="2" presStyleCnt="4"/>
      <dgm:spPr/>
    </dgm:pt>
    <dgm:pt modelId="{01A92DBF-180C-4EE0-B5D2-7CC4F64D6E2B}" type="pres">
      <dgm:prSet presAssocID="{385F5560-ABE4-4267-BEC4-C8FAD79D72F3}" presName="vert2" presStyleCnt="0"/>
      <dgm:spPr/>
    </dgm:pt>
    <dgm:pt modelId="{58592D0A-A798-41BE-94E0-F9979B79298E}" type="pres">
      <dgm:prSet presAssocID="{385F5560-ABE4-4267-BEC4-C8FAD79D72F3}" presName="thinLine2b" presStyleLbl="callout" presStyleIdx="1" presStyleCnt="3"/>
      <dgm:spPr/>
    </dgm:pt>
    <dgm:pt modelId="{741EB606-67D5-4453-BDFF-D2A80BF90FE2}" type="pres">
      <dgm:prSet presAssocID="{385F5560-ABE4-4267-BEC4-C8FAD79D72F3}" presName="vertSpace2b" presStyleCnt="0"/>
      <dgm:spPr/>
    </dgm:pt>
    <dgm:pt modelId="{3CA30EB0-FCD6-41AD-8FE2-9138FEA1D3DB}" type="pres">
      <dgm:prSet presAssocID="{0EF4E43E-628A-4542-8DEF-CF4AE8C431FD}" presName="horz2" presStyleCnt="0"/>
      <dgm:spPr/>
    </dgm:pt>
    <dgm:pt modelId="{FC50EB53-EBC9-4B95-BB9C-65A17F06A5FB}" type="pres">
      <dgm:prSet presAssocID="{0EF4E43E-628A-4542-8DEF-CF4AE8C431FD}" presName="horzSpace2" presStyleCnt="0"/>
      <dgm:spPr/>
    </dgm:pt>
    <dgm:pt modelId="{FF6D999D-55E5-4DC5-AA3A-C841445EE81F}" type="pres">
      <dgm:prSet presAssocID="{0EF4E43E-628A-4542-8DEF-CF4AE8C431FD}" presName="tx2" presStyleLbl="revTx" presStyleIdx="3" presStyleCnt="4"/>
      <dgm:spPr/>
    </dgm:pt>
    <dgm:pt modelId="{59C976B5-19BD-430C-A523-DCDCA1A852E9}" type="pres">
      <dgm:prSet presAssocID="{0EF4E43E-628A-4542-8DEF-CF4AE8C431FD}" presName="vert2" presStyleCnt="0"/>
      <dgm:spPr/>
    </dgm:pt>
    <dgm:pt modelId="{705C80F7-9A4E-4A21-B3E7-6AFB6CE0BD2E}" type="pres">
      <dgm:prSet presAssocID="{0EF4E43E-628A-4542-8DEF-CF4AE8C431FD}" presName="thinLine2b" presStyleLbl="callout" presStyleIdx="2" presStyleCnt="3"/>
      <dgm:spPr/>
    </dgm:pt>
    <dgm:pt modelId="{0F03C634-0B51-451C-9441-BDAC8DA41770}" type="pres">
      <dgm:prSet presAssocID="{0EF4E43E-628A-4542-8DEF-CF4AE8C431FD}" presName="vertSpace2b" presStyleCnt="0"/>
      <dgm:spPr/>
    </dgm:pt>
  </dgm:ptLst>
  <dgm:cxnLst>
    <dgm:cxn modelId="{645B9F13-D091-42D3-9518-4907DD8CF4E4}" srcId="{3111B315-DECB-4EB2-8D17-887E79ABE3FB}" destId="{385F5560-ABE4-4267-BEC4-C8FAD79D72F3}" srcOrd="1" destOrd="0" parTransId="{CAC26446-641E-46CD-9161-DAFCF32F5199}" sibTransId="{932471A3-DC0C-4954-9E56-A792BA8E6870}"/>
    <dgm:cxn modelId="{5DF47821-C14C-4D1E-9F39-7C57949D4571}" type="presOf" srcId="{0EF4E43E-628A-4542-8DEF-CF4AE8C431FD}" destId="{FF6D999D-55E5-4DC5-AA3A-C841445EE81F}" srcOrd="0" destOrd="0" presId="urn:microsoft.com/office/officeart/2008/layout/LinedList"/>
    <dgm:cxn modelId="{28531923-E338-40F9-BDC2-FE722F6E9F2B}" srcId="{3111B315-DECB-4EB2-8D17-887E79ABE3FB}" destId="{8EEC8E4F-ACC1-4E5F-BA73-B611901EB845}" srcOrd="0" destOrd="0" parTransId="{2C22C847-6641-483C-BC5D-1C3F38D1CFCA}" sibTransId="{EEC5312A-D9F2-4F1F-8FE7-BB331ED11122}"/>
    <dgm:cxn modelId="{A9E43969-9EB7-454C-86AC-973E59EDDEBA}" type="presOf" srcId="{385F5560-ABE4-4267-BEC4-C8FAD79D72F3}" destId="{3317D04F-F77C-40C3-8F15-E82E2978C604}" srcOrd="0" destOrd="0" presId="urn:microsoft.com/office/officeart/2008/layout/LinedList"/>
    <dgm:cxn modelId="{43E0B94C-F85C-4535-B884-ADE8E5995B88}" srcId="{3111B315-DECB-4EB2-8D17-887E79ABE3FB}" destId="{0EF4E43E-628A-4542-8DEF-CF4AE8C431FD}" srcOrd="2" destOrd="0" parTransId="{E35F5C07-C83C-4B22-94C8-B4C166A52FF5}" sibTransId="{072B0B5D-ED82-4F5E-B5BB-B6B1327BF794}"/>
    <dgm:cxn modelId="{E946D157-E862-4789-8534-552617A234EC}" type="presOf" srcId="{5E0AD3AC-038E-4A94-8198-82F77C8E52E9}" destId="{9DE4318C-A9C0-4B47-B4C6-314A21E6E119}" srcOrd="0" destOrd="0" presId="urn:microsoft.com/office/officeart/2008/layout/LinedList"/>
    <dgm:cxn modelId="{374D868F-1376-46B4-B6EE-E7DC237769DE}" srcId="{5E0AD3AC-038E-4A94-8198-82F77C8E52E9}" destId="{3111B315-DECB-4EB2-8D17-887E79ABE3FB}" srcOrd="0" destOrd="0" parTransId="{54F36E8B-9777-46E0-B8BB-980663B2C351}" sibTransId="{69DEFCF3-6AC7-42F2-991D-CA31E0827B22}"/>
    <dgm:cxn modelId="{B70EE991-069E-4FDC-861A-B2BA3A5A27D3}" type="presOf" srcId="{3111B315-DECB-4EB2-8D17-887E79ABE3FB}" destId="{41897847-A395-4C63-A1E9-1C92B710A5D5}" srcOrd="0" destOrd="0" presId="urn:microsoft.com/office/officeart/2008/layout/LinedList"/>
    <dgm:cxn modelId="{910E82C5-F414-49C9-A505-9734158A4469}" type="presOf" srcId="{8EEC8E4F-ACC1-4E5F-BA73-B611901EB845}" destId="{9ACC5A4A-1D35-4648-BAAE-EFAF4B029F8A}" srcOrd="0" destOrd="0" presId="urn:microsoft.com/office/officeart/2008/layout/LinedList"/>
    <dgm:cxn modelId="{8332B44D-FCA1-4C88-BCD0-8C0F83AEC783}" type="presParOf" srcId="{9DE4318C-A9C0-4B47-B4C6-314A21E6E119}" destId="{CA72577F-33F5-483A-9A16-DF2D2797D0C7}" srcOrd="0" destOrd="0" presId="urn:microsoft.com/office/officeart/2008/layout/LinedList"/>
    <dgm:cxn modelId="{6F186AF5-DEDD-493B-93F7-57A1520B4456}" type="presParOf" srcId="{9DE4318C-A9C0-4B47-B4C6-314A21E6E119}" destId="{C9CEFEE4-C2C5-4838-B764-CC05C0E1296A}" srcOrd="1" destOrd="0" presId="urn:microsoft.com/office/officeart/2008/layout/LinedList"/>
    <dgm:cxn modelId="{6B39242B-C521-4023-9034-1E1B1CF03748}" type="presParOf" srcId="{C9CEFEE4-C2C5-4838-B764-CC05C0E1296A}" destId="{41897847-A395-4C63-A1E9-1C92B710A5D5}" srcOrd="0" destOrd="0" presId="urn:microsoft.com/office/officeart/2008/layout/LinedList"/>
    <dgm:cxn modelId="{D56412C4-C8D3-4EC1-BCEA-A08E116B4BC4}" type="presParOf" srcId="{C9CEFEE4-C2C5-4838-B764-CC05C0E1296A}" destId="{D41934B9-2774-45F6-9580-67847EE39DE2}" srcOrd="1" destOrd="0" presId="urn:microsoft.com/office/officeart/2008/layout/LinedList"/>
    <dgm:cxn modelId="{F67D81FA-FF1B-4483-9757-2C80FE608C48}" type="presParOf" srcId="{D41934B9-2774-45F6-9580-67847EE39DE2}" destId="{FB7BE14F-B4C3-459B-A3BC-CAED35252011}" srcOrd="0" destOrd="0" presId="urn:microsoft.com/office/officeart/2008/layout/LinedList"/>
    <dgm:cxn modelId="{581E4A24-0BDF-4826-B273-ED1B6631F9C2}" type="presParOf" srcId="{D41934B9-2774-45F6-9580-67847EE39DE2}" destId="{E4762827-1A3B-4EBA-943F-28208FA93101}" srcOrd="1" destOrd="0" presId="urn:microsoft.com/office/officeart/2008/layout/LinedList"/>
    <dgm:cxn modelId="{13DB1C02-B28E-451E-A5A4-A934A69DDC19}" type="presParOf" srcId="{E4762827-1A3B-4EBA-943F-28208FA93101}" destId="{EE18C318-5AD2-4B29-BE2C-63CE6CFBB9E9}" srcOrd="0" destOrd="0" presId="urn:microsoft.com/office/officeart/2008/layout/LinedList"/>
    <dgm:cxn modelId="{C95FFC4F-B749-494C-967F-4E19E10E9D5F}" type="presParOf" srcId="{E4762827-1A3B-4EBA-943F-28208FA93101}" destId="{9ACC5A4A-1D35-4648-BAAE-EFAF4B029F8A}" srcOrd="1" destOrd="0" presId="urn:microsoft.com/office/officeart/2008/layout/LinedList"/>
    <dgm:cxn modelId="{CFCDFC26-A16B-4BF9-92DC-7366FE5C14B4}" type="presParOf" srcId="{E4762827-1A3B-4EBA-943F-28208FA93101}" destId="{E2A25828-8B7C-44C6-BE39-1D7AFCC85C86}" srcOrd="2" destOrd="0" presId="urn:microsoft.com/office/officeart/2008/layout/LinedList"/>
    <dgm:cxn modelId="{A29B56FA-D113-4FF7-8EDE-403109E15083}" type="presParOf" srcId="{D41934B9-2774-45F6-9580-67847EE39DE2}" destId="{D0673715-7373-4B87-9CFB-434B125FD755}" srcOrd="2" destOrd="0" presId="urn:microsoft.com/office/officeart/2008/layout/LinedList"/>
    <dgm:cxn modelId="{DA8A4C31-1140-41CA-BBEB-F5E9B680BF48}" type="presParOf" srcId="{D41934B9-2774-45F6-9580-67847EE39DE2}" destId="{D93C7F39-1E98-4A0A-BFDC-F0AC1E1FC942}" srcOrd="3" destOrd="0" presId="urn:microsoft.com/office/officeart/2008/layout/LinedList"/>
    <dgm:cxn modelId="{B64A3764-1C92-40CE-A2ED-05C8998C2975}" type="presParOf" srcId="{D41934B9-2774-45F6-9580-67847EE39DE2}" destId="{49A3A0AE-784C-47C9-A408-4B2B2C657F85}" srcOrd="4" destOrd="0" presId="urn:microsoft.com/office/officeart/2008/layout/LinedList"/>
    <dgm:cxn modelId="{D3B491C3-9AD8-4078-8EFC-FDAD2F212026}" type="presParOf" srcId="{49A3A0AE-784C-47C9-A408-4B2B2C657F85}" destId="{172074B9-CC2F-40BF-906F-CFFACCD8BB76}" srcOrd="0" destOrd="0" presId="urn:microsoft.com/office/officeart/2008/layout/LinedList"/>
    <dgm:cxn modelId="{F03556CC-0D93-4D14-A43C-420FD2DCE10E}" type="presParOf" srcId="{49A3A0AE-784C-47C9-A408-4B2B2C657F85}" destId="{3317D04F-F77C-40C3-8F15-E82E2978C604}" srcOrd="1" destOrd="0" presId="urn:microsoft.com/office/officeart/2008/layout/LinedList"/>
    <dgm:cxn modelId="{EED8AE92-5BAF-4704-B015-4301741B40FD}" type="presParOf" srcId="{49A3A0AE-784C-47C9-A408-4B2B2C657F85}" destId="{01A92DBF-180C-4EE0-B5D2-7CC4F64D6E2B}" srcOrd="2" destOrd="0" presId="urn:microsoft.com/office/officeart/2008/layout/LinedList"/>
    <dgm:cxn modelId="{486CCC21-55CB-41A3-AD89-A8360DF26966}" type="presParOf" srcId="{D41934B9-2774-45F6-9580-67847EE39DE2}" destId="{58592D0A-A798-41BE-94E0-F9979B79298E}" srcOrd="5" destOrd="0" presId="urn:microsoft.com/office/officeart/2008/layout/LinedList"/>
    <dgm:cxn modelId="{FBB735DA-338A-4462-B5BC-A5A2477E1E08}" type="presParOf" srcId="{D41934B9-2774-45F6-9580-67847EE39DE2}" destId="{741EB606-67D5-4453-BDFF-D2A80BF90FE2}" srcOrd="6" destOrd="0" presId="urn:microsoft.com/office/officeart/2008/layout/LinedList"/>
    <dgm:cxn modelId="{ECDB39E9-C2A3-48F7-89A8-18238DC5A3D0}" type="presParOf" srcId="{D41934B9-2774-45F6-9580-67847EE39DE2}" destId="{3CA30EB0-FCD6-41AD-8FE2-9138FEA1D3DB}" srcOrd="7" destOrd="0" presId="urn:microsoft.com/office/officeart/2008/layout/LinedList"/>
    <dgm:cxn modelId="{12EC626D-866C-4EE8-8326-B31C5C5E998D}" type="presParOf" srcId="{3CA30EB0-FCD6-41AD-8FE2-9138FEA1D3DB}" destId="{FC50EB53-EBC9-4B95-BB9C-65A17F06A5FB}" srcOrd="0" destOrd="0" presId="urn:microsoft.com/office/officeart/2008/layout/LinedList"/>
    <dgm:cxn modelId="{B604B268-586D-42AB-99C9-791135357C0D}" type="presParOf" srcId="{3CA30EB0-FCD6-41AD-8FE2-9138FEA1D3DB}" destId="{FF6D999D-55E5-4DC5-AA3A-C841445EE81F}" srcOrd="1" destOrd="0" presId="urn:microsoft.com/office/officeart/2008/layout/LinedList"/>
    <dgm:cxn modelId="{7834C3CE-3BE5-4E2F-93D3-D1DB37C02D5C}" type="presParOf" srcId="{3CA30EB0-FCD6-41AD-8FE2-9138FEA1D3DB}" destId="{59C976B5-19BD-430C-A523-DCDCA1A852E9}" srcOrd="2" destOrd="0" presId="urn:microsoft.com/office/officeart/2008/layout/LinedList"/>
    <dgm:cxn modelId="{ED439047-275D-4B8A-B9F1-0CD2A2FD2E0B}" type="presParOf" srcId="{D41934B9-2774-45F6-9580-67847EE39DE2}" destId="{705C80F7-9A4E-4A21-B3E7-6AFB6CE0BD2E}" srcOrd="8" destOrd="0" presId="urn:microsoft.com/office/officeart/2008/layout/LinedList"/>
    <dgm:cxn modelId="{5DA74AE0-E246-4261-8D4A-0DB7C6C5A032}" type="presParOf" srcId="{D41934B9-2774-45F6-9580-67847EE39DE2}" destId="{0F03C634-0B51-451C-9441-BDAC8DA41770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041A07-85C7-4A4D-A734-AE3575D81C16}" type="doc">
      <dgm:prSet loTypeId="urn:microsoft.com/office/officeart/2005/8/layout/process1" loCatId="process" qsTypeId="urn:microsoft.com/office/officeart/2005/8/quickstyle/simple1" qsCatId="simple" csTypeId="urn:microsoft.com/office/officeart/2005/8/colors/accent1_1" csCatId="accent1" phldr="1"/>
      <dgm:spPr/>
    </dgm:pt>
    <dgm:pt modelId="{83701D2D-9C88-4135-B153-4155D79F258E}">
      <dgm:prSet phldrT="[Testo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it-IT" sz="2200">
              <a:latin typeface="Arial Nova Light" panose="020B0304020202020204" pitchFamily="34" charset="0"/>
            </a:rPr>
            <a:t>Ricerca</a:t>
          </a:r>
        </a:p>
      </dgm:t>
    </dgm:pt>
    <dgm:pt modelId="{6A32C3E9-8C4C-4579-8288-5A595FEDCCE8}" type="parTrans" cxnId="{0EE994B1-DEE5-4B0F-80B0-665931B4E02E}">
      <dgm:prSet/>
      <dgm:spPr/>
      <dgm:t>
        <a:bodyPr/>
        <a:lstStyle/>
        <a:p>
          <a:endParaRPr lang="it-IT"/>
        </a:p>
      </dgm:t>
    </dgm:pt>
    <dgm:pt modelId="{B8D0CFE3-46EA-4E97-ADA0-C288E6847CF0}" type="sibTrans" cxnId="{0EE994B1-DEE5-4B0F-80B0-665931B4E02E}">
      <dgm:prSet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endParaRPr lang="it-IT"/>
        </a:p>
      </dgm:t>
    </dgm:pt>
    <dgm:pt modelId="{AFEFBD24-4688-4B1B-B1DD-58688B565877}">
      <dgm:prSet phldrT="[Testo]"/>
      <dgm:spPr/>
      <dgm:t>
        <a:bodyPr/>
        <a:lstStyle/>
        <a:p>
          <a:r>
            <a:rPr lang="it-IT">
              <a:latin typeface="Arial Nova Light" panose="020B0304020202020204" pitchFamily="34" charset="0"/>
            </a:rPr>
            <a:t>Offerta</a:t>
          </a:r>
          <a:r>
            <a:rPr lang="it-IT" baseline="0">
              <a:latin typeface="Arial Nova Light" panose="020B0304020202020204" pitchFamily="34" charset="0"/>
            </a:rPr>
            <a:t> di strumenti finanziari</a:t>
          </a:r>
          <a:endParaRPr lang="it-IT">
            <a:latin typeface="Arial Nova Light" panose="020B0304020202020204" pitchFamily="34" charset="0"/>
          </a:endParaRPr>
        </a:p>
      </dgm:t>
    </dgm:pt>
    <dgm:pt modelId="{2C57387E-44FC-4E35-9747-199EBD4C57D2}" type="parTrans" cxnId="{7FD7154F-2849-479E-BD80-62A07EEA501E}">
      <dgm:prSet/>
      <dgm:spPr/>
      <dgm:t>
        <a:bodyPr/>
        <a:lstStyle/>
        <a:p>
          <a:endParaRPr lang="it-IT"/>
        </a:p>
      </dgm:t>
    </dgm:pt>
    <dgm:pt modelId="{700773E5-D349-4983-B581-8B11D40E9744}" type="sibTrans" cxnId="{7FD7154F-2849-479E-BD80-62A07EEA501E}">
      <dgm:prSet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endParaRPr lang="it-IT"/>
        </a:p>
      </dgm:t>
    </dgm:pt>
    <dgm:pt modelId="{C5AF7CDE-330A-47BA-B782-46AE82F41D60}">
      <dgm:prSet phldrT="[Testo]"/>
      <dgm:spPr/>
      <dgm:t>
        <a:bodyPr/>
        <a:lstStyle/>
        <a:p>
          <a:r>
            <a:rPr lang="it-IT">
              <a:latin typeface="Arial Nova Light" panose="020B0304020202020204" pitchFamily="34" charset="0"/>
            </a:rPr>
            <a:t>Assistenza</a:t>
          </a:r>
          <a:r>
            <a:rPr lang="it-IT" baseline="0">
              <a:latin typeface="Arial Nova Light" panose="020B0304020202020204" pitchFamily="34" charset="0"/>
            </a:rPr>
            <a:t> Tecnica</a:t>
          </a:r>
          <a:endParaRPr lang="it-IT">
            <a:latin typeface="Arial Nova Light" panose="020B0304020202020204" pitchFamily="34" charset="0"/>
          </a:endParaRPr>
        </a:p>
      </dgm:t>
    </dgm:pt>
    <dgm:pt modelId="{916AD228-A9BD-4AAB-934B-694CE7B7C798}" type="parTrans" cxnId="{735C1FF1-F831-4F4E-B2F7-F3110D9335ED}">
      <dgm:prSet/>
      <dgm:spPr/>
      <dgm:t>
        <a:bodyPr/>
        <a:lstStyle/>
        <a:p>
          <a:endParaRPr lang="it-IT"/>
        </a:p>
      </dgm:t>
    </dgm:pt>
    <dgm:pt modelId="{EAC66D20-3866-4001-A02F-B1074BEA6F73}" type="sibTrans" cxnId="{735C1FF1-F831-4F4E-B2F7-F3110D9335ED}">
      <dgm:prSet/>
      <dgm:spPr/>
      <dgm:t>
        <a:bodyPr/>
        <a:lstStyle/>
        <a:p>
          <a:endParaRPr lang="it-IT"/>
        </a:p>
      </dgm:t>
    </dgm:pt>
    <dgm:pt modelId="{BBD47912-6F0F-4B51-BF49-38F75D4930E9}" type="pres">
      <dgm:prSet presAssocID="{67041A07-85C7-4A4D-A734-AE3575D81C16}" presName="Name0" presStyleCnt="0">
        <dgm:presLayoutVars>
          <dgm:dir/>
          <dgm:resizeHandles val="exact"/>
        </dgm:presLayoutVars>
      </dgm:prSet>
      <dgm:spPr/>
    </dgm:pt>
    <dgm:pt modelId="{5A103AA3-C7E2-4FB2-841E-B5FA21379270}" type="pres">
      <dgm:prSet presAssocID="{83701D2D-9C88-4135-B153-4155D79F258E}" presName="node" presStyleLbl="node1" presStyleIdx="0" presStyleCnt="3">
        <dgm:presLayoutVars>
          <dgm:bulletEnabled val="1"/>
        </dgm:presLayoutVars>
      </dgm:prSet>
      <dgm:spPr/>
    </dgm:pt>
    <dgm:pt modelId="{8BB24612-C003-467D-86FD-9EE6E61AB98F}" type="pres">
      <dgm:prSet presAssocID="{B8D0CFE3-46EA-4E97-ADA0-C288E6847CF0}" presName="sibTrans" presStyleLbl="sibTrans2D1" presStyleIdx="0" presStyleCnt="2"/>
      <dgm:spPr/>
    </dgm:pt>
    <dgm:pt modelId="{DDEB4545-EBBA-42D1-9056-958608B61F68}" type="pres">
      <dgm:prSet presAssocID="{B8D0CFE3-46EA-4E97-ADA0-C288E6847CF0}" presName="connectorText" presStyleLbl="sibTrans2D1" presStyleIdx="0" presStyleCnt="2"/>
      <dgm:spPr/>
    </dgm:pt>
    <dgm:pt modelId="{15D4B5CF-2556-41F9-8D00-F1B6DBDB4B75}" type="pres">
      <dgm:prSet presAssocID="{C5AF7CDE-330A-47BA-B782-46AE82F41D60}" presName="node" presStyleLbl="node1" presStyleIdx="1" presStyleCnt="3">
        <dgm:presLayoutVars>
          <dgm:bulletEnabled val="1"/>
        </dgm:presLayoutVars>
      </dgm:prSet>
      <dgm:spPr/>
    </dgm:pt>
    <dgm:pt modelId="{D091BA81-8972-5348-A2C9-52E2EF722E89}" type="pres">
      <dgm:prSet presAssocID="{EAC66D20-3866-4001-A02F-B1074BEA6F73}" presName="sibTrans" presStyleLbl="sibTrans2D1" presStyleIdx="1" presStyleCnt="2"/>
      <dgm:spPr/>
    </dgm:pt>
    <dgm:pt modelId="{F13F67CA-310F-4340-840C-BE654AD984E1}" type="pres">
      <dgm:prSet presAssocID="{EAC66D20-3866-4001-A02F-B1074BEA6F73}" presName="connectorText" presStyleLbl="sibTrans2D1" presStyleIdx="1" presStyleCnt="2"/>
      <dgm:spPr/>
    </dgm:pt>
    <dgm:pt modelId="{DC573F18-BD44-47AB-A9C8-FF0385A7DF7C}" type="pres">
      <dgm:prSet presAssocID="{AFEFBD24-4688-4B1B-B1DD-58688B565877}" presName="node" presStyleLbl="node1" presStyleIdx="2" presStyleCnt="3">
        <dgm:presLayoutVars>
          <dgm:bulletEnabled val="1"/>
        </dgm:presLayoutVars>
      </dgm:prSet>
      <dgm:spPr/>
    </dgm:pt>
  </dgm:ptLst>
  <dgm:cxnLst>
    <dgm:cxn modelId="{E8FB7209-3288-3F4C-AF33-0869314773B5}" type="presOf" srcId="{EAC66D20-3866-4001-A02F-B1074BEA6F73}" destId="{F13F67CA-310F-4340-840C-BE654AD984E1}" srcOrd="1" destOrd="0" presId="urn:microsoft.com/office/officeart/2005/8/layout/process1"/>
    <dgm:cxn modelId="{7A186D34-71CE-3D41-B8A9-928891002CA3}" type="presOf" srcId="{AFEFBD24-4688-4B1B-B1DD-58688B565877}" destId="{DC573F18-BD44-47AB-A9C8-FF0385A7DF7C}" srcOrd="0" destOrd="0" presId="urn:microsoft.com/office/officeart/2005/8/layout/process1"/>
    <dgm:cxn modelId="{15418563-1850-CD4F-B7B9-E016DED04D4A}" type="presOf" srcId="{EAC66D20-3866-4001-A02F-B1074BEA6F73}" destId="{D091BA81-8972-5348-A2C9-52E2EF722E89}" srcOrd="0" destOrd="0" presId="urn:microsoft.com/office/officeart/2005/8/layout/process1"/>
    <dgm:cxn modelId="{943D4648-4310-F342-9DAE-B71245AC0360}" type="presOf" srcId="{B8D0CFE3-46EA-4E97-ADA0-C288E6847CF0}" destId="{DDEB4545-EBBA-42D1-9056-958608B61F68}" srcOrd="1" destOrd="0" presId="urn:microsoft.com/office/officeart/2005/8/layout/process1"/>
    <dgm:cxn modelId="{7FD7154F-2849-479E-BD80-62A07EEA501E}" srcId="{67041A07-85C7-4A4D-A734-AE3575D81C16}" destId="{AFEFBD24-4688-4B1B-B1DD-58688B565877}" srcOrd="2" destOrd="0" parTransId="{2C57387E-44FC-4E35-9747-199EBD4C57D2}" sibTransId="{700773E5-D349-4983-B581-8B11D40E9744}"/>
    <dgm:cxn modelId="{6AFE1E54-90D1-DB49-A63D-937B7E59CB86}" type="presOf" srcId="{83701D2D-9C88-4135-B153-4155D79F258E}" destId="{5A103AA3-C7E2-4FB2-841E-B5FA21379270}" srcOrd="0" destOrd="0" presId="urn:microsoft.com/office/officeart/2005/8/layout/process1"/>
    <dgm:cxn modelId="{FBD93B79-3058-6447-82B4-D96BF51ADF3D}" type="presOf" srcId="{B8D0CFE3-46EA-4E97-ADA0-C288E6847CF0}" destId="{8BB24612-C003-467D-86FD-9EE6E61AB98F}" srcOrd="0" destOrd="0" presId="urn:microsoft.com/office/officeart/2005/8/layout/process1"/>
    <dgm:cxn modelId="{0EE994B1-DEE5-4B0F-80B0-665931B4E02E}" srcId="{67041A07-85C7-4A4D-A734-AE3575D81C16}" destId="{83701D2D-9C88-4135-B153-4155D79F258E}" srcOrd="0" destOrd="0" parTransId="{6A32C3E9-8C4C-4579-8288-5A595FEDCCE8}" sibTransId="{B8D0CFE3-46EA-4E97-ADA0-C288E6847CF0}"/>
    <dgm:cxn modelId="{9B7CC4ED-DD7F-DA4D-AB6A-55C627440513}" type="presOf" srcId="{C5AF7CDE-330A-47BA-B782-46AE82F41D60}" destId="{15D4B5CF-2556-41F9-8D00-F1B6DBDB4B75}" srcOrd="0" destOrd="0" presId="urn:microsoft.com/office/officeart/2005/8/layout/process1"/>
    <dgm:cxn modelId="{735C1FF1-F831-4F4E-B2F7-F3110D9335ED}" srcId="{67041A07-85C7-4A4D-A734-AE3575D81C16}" destId="{C5AF7CDE-330A-47BA-B782-46AE82F41D60}" srcOrd="1" destOrd="0" parTransId="{916AD228-A9BD-4AAB-934B-694CE7B7C798}" sibTransId="{EAC66D20-3866-4001-A02F-B1074BEA6F73}"/>
    <dgm:cxn modelId="{1A832FF7-3325-45DB-B1DE-7E5C728C41B0}" type="presOf" srcId="{67041A07-85C7-4A4D-A734-AE3575D81C16}" destId="{BBD47912-6F0F-4B51-BF49-38F75D4930E9}" srcOrd="0" destOrd="0" presId="urn:microsoft.com/office/officeart/2005/8/layout/process1"/>
    <dgm:cxn modelId="{0CEB2FD6-0E4E-AA49-A75F-F225E527FFAE}" type="presParOf" srcId="{BBD47912-6F0F-4B51-BF49-38F75D4930E9}" destId="{5A103AA3-C7E2-4FB2-841E-B5FA21379270}" srcOrd="0" destOrd="0" presId="urn:microsoft.com/office/officeart/2005/8/layout/process1"/>
    <dgm:cxn modelId="{B7AB9DC4-08CE-7F43-8E0C-94837250AFA8}" type="presParOf" srcId="{BBD47912-6F0F-4B51-BF49-38F75D4930E9}" destId="{8BB24612-C003-467D-86FD-9EE6E61AB98F}" srcOrd="1" destOrd="0" presId="urn:microsoft.com/office/officeart/2005/8/layout/process1"/>
    <dgm:cxn modelId="{B65C223E-C14F-9F48-873E-49CBB990104C}" type="presParOf" srcId="{8BB24612-C003-467D-86FD-9EE6E61AB98F}" destId="{DDEB4545-EBBA-42D1-9056-958608B61F68}" srcOrd="0" destOrd="0" presId="urn:microsoft.com/office/officeart/2005/8/layout/process1"/>
    <dgm:cxn modelId="{7BCDC0B1-DDD1-E145-A398-31FF570D7BA1}" type="presParOf" srcId="{BBD47912-6F0F-4B51-BF49-38F75D4930E9}" destId="{15D4B5CF-2556-41F9-8D00-F1B6DBDB4B75}" srcOrd="2" destOrd="0" presId="urn:microsoft.com/office/officeart/2005/8/layout/process1"/>
    <dgm:cxn modelId="{C20E8E6E-5803-BC4C-909A-D8AC24713FF0}" type="presParOf" srcId="{BBD47912-6F0F-4B51-BF49-38F75D4930E9}" destId="{D091BA81-8972-5348-A2C9-52E2EF722E89}" srcOrd="3" destOrd="0" presId="urn:microsoft.com/office/officeart/2005/8/layout/process1"/>
    <dgm:cxn modelId="{4B8F3521-0711-D84B-9A67-4AB46E8B0531}" type="presParOf" srcId="{D091BA81-8972-5348-A2C9-52E2EF722E89}" destId="{F13F67CA-310F-4340-840C-BE654AD984E1}" srcOrd="0" destOrd="0" presId="urn:microsoft.com/office/officeart/2005/8/layout/process1"/>
    <dgm:cxn modelId="{0DCD648C-B0DC-1946-8EE0-521B3D05DC21}" type="presParOf" srcId="{BBD47912-6F0F-4B51-BF49-38F75D4930E9}" destId="{DC573F18-BD44-47AB-A9C8-FF0385A7DF7C}" srcOrd="4" destOrd="0" presId="urn:microsoft.com/office/officeart/2005/8/layout/process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11970F0-AC0F-41FC-9AF9-55F7AE01F1B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it-IT"/>
        </a:p>
      </dgm:t>
    </dgm:pt>
    <dgm:pt modelId="{1BC9C180-E751-4461-9D7C-29BE298B5830}">
      <dgm:prSet phldrT="[Testo]" custT="1"/>
      <dgm:spPr/>
      <dgm:t>
        <a:bodyPr/>
        <a:lstStyle/>
        <a:p>
          <a:r>
            <a:rPr lang="it-IT" sz="1600" b="1" dirty="0">
              <a:latin typeface="Arial Nova Light" panose="020B0304020202020204" pitchFamily="34" charset="0"/>
            </a:rPr>
            <a:t>Accesso</a:t>
          </a:r>
          <a:r>
            <a:rPr lang="it-IT" sz="1600" b="1" baseline="0" dirty="0">
              <a:latin typeface="Arial Nova Light" panose="020B0304020202020204" pitchFamily="34" charset="0"/>
            </a:rPr>
            <a:t> </a:t>
          </a:r>
          <a:r>
            <a:rPr lang="it-IT" sz="1600" b="0" baseline="0" dirty="0">
              <a:latin typeface="Arial Nova Light" panose="020B0304020202020204" pitchFamily="34" charset="0"/>
            </a:rPr>
            <a:t>ai terreni agricoli</a:t>
          </a:r>
          <a:endParaRPr lang="it-IT" sz="1600" b="1" dirty="0">
            <a:latin typeface="Arial Nova Light" panose="020B0304020202020204" pitchFamily="34" charset="0"/>
          </a:endParaRPr>
        </a:p>
      </dgm:t>
    </dgm:pt>
    <dgm:pt modelId="{0D83F695-DA42-4C48-BAFE-B7D2A63AE434}" type="parTrans" cxnId="{29ED53AE-41DE-4FFF-B32B-DB855D9F5248}">
      <dgm:prSet/>
      <dgm:spPr/>
      <dgm:t>
        <a:bodyPr/>
        <a:lstStyle/>
        <a:p>
          <a:endParaRPr lang="it-IT" sz="1600">
            <a:latin typeface="Arial Nova Light" panose="020B0304020202020204" pitchFamily="34" charset="0"/>
          </a:endParaRPr>
        </a:p>
      </dgm:t>
    </dgm:pt>
    <dgm:pt modelId="{E1D36552-DBE7-4EFF-8555-0166A06C5295}" type="sibTrans" cxnId="{29ED53AE-41DE-4FFF-B32B-DB855D9F5248}">
      <dgm:prSet/>
      <dgm:spPr/>
      <dgm:t>
        <a:bodyPr/>
        <a:lstStyle/>
        <a:p>
          <a:endParaRPr lang="it-IT" sz="1600">
            <a:latin typeface="Arial Nova Light" panose="020B0304020202020204" pitchFamily="34" charset="0"/>
          </a:endParaRPr>
        </a:p>
      </dgm:t>
    </dgm:pt>
    <dgm:pt modelId="{6244621B-2268-4024-AD32-FD9226269E04}">
      <dgm:prSet phldrT="[Testo]" custT="1"/>
      <dgm:spPr/>
      <dgm:t>
        <a:bodyPr/>
        <a:lstStyle/>
        <a:p>
          <a:r>
            <a:rPr lang="it-IT" sz="1600" b="1" dirty="0">
              <a:latin typeface="Arial Nova Light" panose="020B0304020202020204" pitchFamily="34" charset="0"/>
            </a:rPr>
            <a:t>Dimensione</a:t>
          </a:r>
          <a:r>
            <a:rPr lang="it-IT" sz="1600" baseline="0" dirty="0">
              <a:latin typeface="Arial Nova Light" panose="020B0304020202020204" pitchFamily="34" charset="0"/>
            </a:rPr>
            <a:t> delle imprese (troppo </a:t>
          </a:r>
          <a:r>
            <a:rPr lang="it-IT" sz="1600" b="1" baseline="0" dirty="0">
              <a:latin typeface="Arial Nova Light" panose="020B0304020202020204" pitchFamily="34" charset="0"/>
            </a:rPr>
            <a:t>piccole</a:t>
          </a:r>
          <a:r>
            <a:rPr lang="it-IT" sz="1600" baseline="0" dirty="0">
              <a:latin typeface="Arial Nova Light" panose="020B0304020202020204" pitchFamily="34" charset="0"/>
            </a:rPr>
            <a:t>)</a:t>
          </a:r>
          <a:endParaRPr lang="it-IT" sz="1600" dirty="0">
            <a:latin typeface="Arial Nova Light" panose="020B0304020202020204" pitchFamily="34" charset="0"/>
          </a:endParaRPr>
        </a:p>
      </dgm:t>
    </dgm:pt>
    <dgm:pt modelId="{AA572B84-F82A-477E-A2A1-6E88BC408FAC}" type="parTrans" cxnId="{527540F0-3B90-47F5-A218-2757DB6CD0C3}">
      <dgm:prSet/>
      <dgm:spPr/>
      <dgm:t>
        <a:bodyPr/>
        <a:lstStyle/>
        <a:p>
          <a:endParaRPr lang="it-IT" sz="1600">
            <a:latin typeface="Arial Nova Light" panose="020B0304020202020204" pitchFamily="34" charset="0"/>
          </a:endParaRPr>
        </a:p>
      </dgm:t>
    </dgm:pt>
    <dgm:pt modelId="{C5568987-EE25-4380-9349-1B325E999DD2}" type="sibTrans" cxnId="{527540F0-3B90-47F5-A218-2757DB6CD0C3}">
      <dgm:prSet/>
      <dgm:spPr/>
      <dgm:t>
        <a:bodyPr/>
        <a:lstStyle/>
        <a:p>
          <a:endParaRPr lang="it-IT" sz="1600">
            <a:latin typeface="Arial Nova Light" panose="020B0304020202020204" pitchFamily="34" charset="0"/>
          </a:endParaRPr>
        </a:p>
      </dgm:t>
    </dgm:pt>
    <dgm:pt modelId="{C761EDF2-35D2-4727-8D9F-D61DBBEC7B22}">
      <dgm:prSet phldrT="[Testo]" custT="1"/>
      <dgm:spPr/>
      <dgm:t>
        <a:bodyPr/>
        <a:lstStyle/>
        <a:p>
          <a:r>
            <a:rPr lang="it-IT" sz="1600" b="1" dirty="0">
              <a:latin typeface="Arial Nova Light" panose="020B0304020202020204" pitchFamily="34" charset="0"/>
            </a:rPr>
            <a:t>Età media</a:t>
          </a:r>
          <a:r>
            <a:rPr lang="it-IT" sz="1600" dirty="0">
              <a:latin typeface="Arial Nova Light" panose="020B0304020202020204" pitchFamily="34" charset="0"/>
            </a:rPr>
            <a:t>  degli imprenditori (troppo </a:t>
          </a:r>
          <a:r>
            <a:rPr lang="it-IT" sz="1600" b="1" dirty="0">
              <a:latin typeface="Arial Nova Light" panose="020B0304020202020204" pitchFamily="34" charset="0"/>
            </a:rPr>
            <a:t>alta</a:t>
          </a:r>
          <a:r>
            <a:rPr lang="it-IT" sz="1600" dirty="0">
              <a:latin typeface="Arial Nova Light" panose="020B0304020202020204" pitchFamily="34" charset="0"/>
            </a:rPr>
            <a:t>)</a:t>
          </a:r>
        </a:p>
      </dgm:t>
    </dgm:pt>
    <dgm:pt modelId="{3C1E9FF4-F62A-416B-BE0E-902AAEF4D762}" type="parTrans" cxnId="{87E6EA16-F035-42B9-9A3B-E651D3EC214C}">
      <dgm:prSet/>
      <dgm:spPr/>
      <dgm:t>
        <a:bodyPr/>
        <a:lstStyle/>
        <a:p>
          <a:endParaRPr lang="it-IT" sz="1600">
            <a:latin typeface="Arial Nova Light" panose="020B0304020202020204" pitchFamily="34" charset="0"/>
          </a:endParaRPr>
        </a:p>
      </dgm:t>
    </dgm:pt>
    <dgm:pt modelId="{7965BC1C-5D7A-4F74-88B5-F22C685CAAFB}" type="sibTrans" cxnId="{87E6EA16-F035-42B9-9A3B-E651D3EC214C}">
      <dgm:prSet/>
      <dgm:spPr/>
      <dgm:t>
        <a:bodyPr/>
        <a:lstStyle/>
        <a:p>
          <a:endParaRPr lang="it-IT" sz="1600">
            <a:latin typeface="Arial Nova Light" panose="020B0304020202020204" pitchFamily="34" charset="0"/>
          </a:endParaRPr>
        </a:p>
      </dgm:t>
    </dgm:pt>
    <dgm:pt modelId="{FA9C4BE8-5B20-4910-A31F-50CE7EDCA3E9}">
      <dgm:prSet custT="1"/>
      <dgm:spPr/>
      <dgm:t>
        <a:bodyPr/>
        <a:lstStyle/>
        <a:p>
          <a:r>
            <a:rPr lang="it-IT" sz="1600" b="1" dirty="0">
              <a:latin typeface="Arial Nova Light" panose="020B0304020202020204" pitchFamily="34" charset="0"/>
            </a:rPr>
            <a:t>Poca sintonia </a:t>
          </a:r>
          <a:r>
            <a:rPr lang="it-IT" sz="1600" b="0" dirty="0">
              <a:latin typeface="Arial Nova Light" panose="020B0304020202020204" pitchFamily="34" charset="0"/>
            </a:rPr>
            <a:t>con</a:t>
          </a:r>
          <a:r>
            <a:rPr lang="it-IT" sz="1600" b="1" dirty="0">
              <a:latin typeface="Arial Nova Light" panose="020B0304020202020204" pitchFamily="34" charset="0"/>
            </a:rPr>
            <a:t> i</a:t>
          </a:r>
          <a:r>
            <a:rPr lang="it-IT" sz="1600" b="0" dirty="0">
              <a:latin typeface="Arial Nova Light" panose="020B0304020202020204" pitchFamily="34" charset="0"/>
            </a:rPr>
            <a:t>l sistema bancario</a:t>
          </a:r>
          <a:endParaRPr lang="it-IT" sz="1600" b="1" dirty="0">
            <a:latin typeface="Arial Nova Light" panose="020B0304020202020204" pitchFamily="34" charset="0"/>
          </a:endParaRPr>
        </a:p>
      </dgm:t>
    </dgm:pt>
    <dgm:pt modelId="{1986E6B8-6B88-44DA-9E7B-04CC46D23CA0}" type="parTrans" cxnId="{E785A560-9BD7-4E43-81B0-4E6EBC613687}">
      <dgm:prSet/>
      <dgm:spPr/>
      <dgm:t>
        <a:bodyPr/>
        <a:lstStyle/>
        <a:p>
          <a:endParaRPr lang="it-IT" sz="1600">
            <a:latin typeface="Arial Nova Light" panose="020B0304020202020204" pitchFamily="34" charset="0"/>
          </a:endParaRPr>
        </a:p>
      </dgm:t>
    </dgm:pt>
    <dgm:pt modelId="{3ED777DF-C45A-4FC8-9388-A5622CD5F52A}" type="sibTrans" cxnId="{E785A560-9BD7-4E43-81B0-4E6EBC613687}">
      <dgm:prSet/>
      <dgm:spPr/>
      <dgm:t>
        <a:bodyPr/>
        <a:lstStyle/>
        <a:p>
          <a:endParaRPr lang="it-IT" sz="1600">
            <a:latin typeface="Arial Nova Light" panose="020B0304020202020204" pitchFamily="34" charset="0"/>
          </a:endParaRPr>
        </a:p>
      </dgm:t>
    </dgm:pt>
    <dgm:pt modelId="{EB45B6D3-AC98-4C0B-9694-7FDF3F25251A}">
      <dgm:prSet custT="1"/>
      <dgm:spPr/>
      <dgm:t>
        <a:bodyPr/>
        <a:lstStyle/>
        <a:p>
          <a:r>
            <a:rPr lang="it-IT" sz="1600" b="1" dirty="0">
              <a:latin typeface="Arial Nova Light" panose="020B0304020202020204" pitchFamily="34" charset="0"/>
            </a:rPr>
            <a:t>Bassa propensione </a:t>
          </a:r>
          <a:r>
            <a:rPr lang="it-IT" sz="1600" dirty="0">
              <a:latin typeface="Arial Nova Light" panose="020B0304020202020204" pitchFamily="34" charset="0"/>
            </a:rPr>
            <a:t>alla </a:t>
          </a:r>
          <a:r>
            <a:rPr lang="it-IT" sz="1600" b="1" dirty="0">
              <a:latin typeface="Arial Nova Light" panose="020B0304020202020204" pitchFamily="34" charset="0"/>
            </a:rPr>
            <a:t>prevenzione</a:t>
          </a:r>
          <a:r>
            <a:rPr lang="it-IT" sz="1600" dirty="0">
              <a:latin typeface="Arial Nova Light" panose="020B0304020202020204" pitchFamily="34" charset="0"/>
            </a:rPr>
            <a:t> del rischio (eventi climatici avversi)</a:t>
          </a:r>
        </a:p>
      </dgm:t>
    </dgm:pt>
    <dgm:pt modelId="{24A3198A-D655-49ED-A3AA-F4F49115F03A}" type="parTrans" cxnId="{16D42FA3-4B5D-484B-8A69-F437C8AC08D0}">
      <dgm:prSet/>
      <dgm:spPr/>
      <dgm:t>
        <a:bodyPr/>
        <a:lstStyle/>
        <a:p>
          <a:endParaRPr lang="it-IT" sz="1600">
            <a:latin typeface="Arial Nova Light" panose="020B0304020202020204" pitchFamily="34" charset="0"/>
          </a:endParaRPr>
        </a:p>
      </dgm:t>
    </dgm:pt>
    <dgm:pt modelId="{288A6FC3-6C9E-42C0-9C90-6A9B9BC9C331}" type="sibTrans" cxnId="{16D42FA3-4B5D-484B-8A69-F437C8AC08D0}">
      <dgm:prSet/>
      <dgm:spPr/>
      <dgm:t>
        <a:bodyPr/>
        <a:lstStyle/>
        <a:p>
          <a:endParaRPr lang="it-IT" sz="1600">
            <a:latin typeface="Arial Nova Light" panose="020B0304020202020204" pitchFamily="34" charset="0"/>
          </a:endParaRPr>
        </a:p>
      </dgm:t>
    </dgm:pt>
    <dgm:pt modelId="{0735A9C2-B4E6-49B7-AFCF-66EE47EE4187}" type="pres">
      <dgm:prSet presAssocID="{A11970F0-AC0F-41FC-9AF9-55F7AE01F1B5}" presName="Name0" presStyleCnt="0">
        <dgm:presLayoutVars>
          <dgm:chMax val="7"/>
          <dgm:chPref val="7"/>
          <dgm:dir/>
        </dgm:presLayoutVars>
      </dgm:prSet>
      <dgm:spPr/>
    </dgm:pt>
    <dgm:pt modelId="{9C62316D-A139-4990-9BF2-73E2AB966A6E}" type="pres">
      <dgm:prSet presAssocID="{A11970F0-AC0F-41FC-9AF9-55F7AE01F1B5}" presName="Name1" presStyleCnt="0"/>
      <dgm:spPr/>
    </dgm:pt>
    <dgm:pt modelId="{AEC84F96-FEB0-4CC0-B658-BA3726166022}" type="pres">
      <dgm:prSet presAssocID="{A11970F0-AC0F-41FC-9AF9-55F7AE01F1B5}" presName="cycle" presStyleCnt="0"/>
      <dgm:spPr/>
    </dgm:pt>
    <dgm:pt modelId="{0DB1B75D-EF1B-430D-9957-101984C17411}" type="pres">
      <dgm:prSet presAssocID="{A11970F0-AC0F-41FC-9AF9-55F7AE01F1B5}" presName="srcNode" presStyleLbl="node1" presStyleIdx="0" presStyleCnt="5"/>
      <dgm:spPr/>
    </dgm:pt>
    <dgm:pt modelId="{31662D94-D0C5-475D-A1F3-E2F98605B3B1}" type="pres">
      <dgm:prSet presAssocID="{A11970F0-AC0F-41FC-9AF9-55F7AE01F1B5}" presName="conn" presStyleLbl="parChTrans1D2" presStyleIdx="0" presStyleCnt="1"/>
      <dgm:spPr/>
    </dgm:pt>
    <dgm:pt modelId="{8F59FB16-064F-431A-B217-71FD08609A60}" type="pres">
      <dgm:prSet presAssocID="{A11970F0-AC0F-41FC-9AF9-55F7AE01F1B5}" presName="extraNode" presStyleLbl="node1" presStyleIdx="0" presStyleCnt="5"/>
      <dgm:spPr/>
    </dgm:pt>
    <dgm:pt modelId="{9B238EC5-CE37-4AD7-B7B3-904C5693AC62}" type="pres">
      <dgm:prSet presAssocID="{A11970F0-AC0F-41FC-9AF9-55F7AE01F1B5}" presName="dstNode" presStyleLbl="node1" presStyleIdx="0" presStyleCnt="5"/>
      <dgm:spPr/>
    </dgm:pt>
    <dgm:pt modelId="{1DB7F5B0-5F24-4F73-8764-4344D16E1418}" type="pres">
      <dgm:prSet presAssocID="{1BC9C180-E751-4461-9D7C-29BE298B5830}" presName="text_1" presStyleLbl="node1" presStyleIdx="0" presStyleCnt="5">
        <dgm:presLayoutVars>
          <dgm:bulletEnabled val="1"/>
        </dgm:presLayoutVars>
      </dgm:prSet>
      <dgm:spPr/>
    </dgm:pt>
    <dgm:pt modelId="{BF68DB6C-D9C3-4639-BD6A-66D1F550C5CE}" type="pres">
      <dgm:prSet presAssocID="{1BC9C180-E751-4461-9D7C-29BE298B5830}" presName="accent_1" presStyleCnt="0"/>
      <dgm:spPr/>
    </dgm:pt>
    <dgm:pt modelId="{A095578E-8473-4792-AAB5-86424BACACF2}" type="pres">
      <dgm:prSet presAssocID="{1BC9C180-E751-4461-9D7C-29BE298B5830}" presName="accentRepeatNode" presStyleLbl="solidFgAcc1" presStyleIdx="0" presStyleCnt="5"/>
      <dgm:spPr/>
    </dgm:pt>
    <dgm:pt modelId="{ADC6E55C-972A-47D6-9DD5-A3E40491DEB4}" type="pres">
      <dgm:prSet presAssocID="{6244621B-2268-4024-AD32-FD9226269E04}" presName="text_2" presStyleLbl="node1" presStyleIdx="1" presStyleCnt="5">
        <dgm:presLayoutVars>
          <dgm:bulletEnabled val="1"/>
        </dgm:presLayoutVars>
      </dgm:prSet>
      <dgm:spPr/>
    </dgm:pt>
    <dgm:pt modelId="{D553F87D-C1E2-4224-838A-D79FA4495479}" type="pres">
      <dgm:prSet presAssocID="{6244621B-2268-4024-AD32-FD9226269E04}" presName="accent_2" presStyleCnt="0"/>
      <dgm:spPr/>
    </dgm:pt>
    <dgm:pt modelId="{86B45744-AB1A-4783-8885-45629DF3C8FE}" type="pres">
      <dgm:prSet presAssocID="{6244621B-2268-4024-AD32-FD9226269E04}" presName="accentRepeatNode" presStyleLbl="solidFgAcc1" presStyleIdx="1" presStyleCnt="5"/>
      <dgm:spPr/>
    </dgm:pt>
    <dgm:pt modelId="{AD8EEA1B-88B7-4B69-B195-50242230A79C}" type="pres">
      <dgm:prSet presAssocID="{C761EDF2-35D2-4727-8D9F-D61DBBEC7B22}" presName="text_3" presStyleLbl="node1" presStyleIdx="2" presStyleCnt="5">
        <dgm:presLayoutVars>
          <dgm:bulletEnabled val="1"/>
        </dgm:presLayoutVars>
      </dgm:prSet>
      <dgm:spPr/>
    </dgm:pt>
    <dgm:pt modelId="{91D4CBEF-3DEA-4662-B50A-9DE3AEDA52E2}" type="pres">
      <dgm:prSet presAssocID="{C761EDF2-35D2-4727-8D9F-D61DBBEC7B22}" presName="accent_3" presStyleCnt="0"/>
      <dgm:spPr/>
    </dgm:pt>
    <dgm:pt modelId="{5F03274C-45D4-4896-B6AD-0FA982D0075F}" type="pres">
      <dgm:prSet presAssocID="{C761EDF2-35D2-4727-8D9F-D61DBBEC7B22}" presName="accentRepeatNode" presStyleLbl="solidFgAcc1" presStyleIdx="2" presStyleCnt="5"/>
      <dgm:spPr/>
    </dgm:pt>
    <dgm:pt modelId="{8D38D5E0-D2B5-4AA4-8DBD-9F9D5A1BB2D6}" type="pres">
      <dgm:prSet presAssocID="{FA9C4BE8-5B20-4910-A31F-50CE7EDCA3E9}" presName="text_4" presStyleLbl="node1" presStyleIdx="3" presStyleCnt="5">
        <dgm:presLayoutVars>
          <dgm:bulletEnabled val="1"/>
        </dgm:presLayoutVars>
      </dgm:prSet>
      <dgm:spPr/>
    </dgm:pt>
    <dgm:pt modelId="{1DDAD0B5-CD73-4602-9EAB-D8AE823E0C46}" type="pres">
      <dgm:prSet presAssocID="{FA9C4BE8-5B20-4910-A31F-50CE7EDCA3E9}" presName="accent_4" presStyleCnt="0"/>
      <dgm:spPr/>
    </dgm:pt>
    <dgm:pt modelId="{B9496CF0-3369-4FC6-A78F-BC5899C06736}" type="pres">
      <dgm:prSet presAssocID="{FA9C4BE8-5B20-4910-A31F-50CE7EDCA3E9}" presName="accentRepeatNode" presStyleLbl="solidFgAcc1" presStyleIdx="3" presStyleCnt="5"/>
      <dgm:spPr/>
    </dgm:pt>
    <dgm:pt modelId="{3AADDC37-1E99-4BA1-9C19-FC606E7593A8}" type="pres">
      <dgm:prSet presAssocID="{EB45B6D3-AC98-4C0B-9694-7FDF3F25251A}" presName="text_5" presStyleLbl="node1" presStyleIdx="4" presStyleCnt="5">
        <dgm:presLayoutVars>
          <dgm:bulletEnabled val="1"/>
        </dgm:presLayoutVars>
      </dgm:prSet>
      <dgm:spPr/>
    </dgm:pt>
    <dgm:pt modelId="{184C4D08-14C1-4B49-AF01-C8F59273988F}" type="pres">
      <dgm:prSet presAssocID="{EB45B6D3-AC98-4C0B-9694-7FDF3F25251A}" presName="accent_5" presStyleCnt="0"/>
      <dgm:spPr/>
    </dgm:pt>
    <dgm:pt modelId="{06EDDEEB-4A9B-4978-86EA-3628E995E7F8}" type="pres">
      <dgm:prSet presAssocID="{EB45B6D3-AC98-4C0B-9694-7FDF3F25251A}" presName="accentRepeatNode" presStyleLbl="solidFgAcc1" presStyleIdx="4" presStyleCnt="5"/>
      <dgm:spPr/>
    </dgm:pt>
  </dgm:ptLst>
  <dgm:cxnLst>
    <dgm:cxn modelId="{87E6EA16-F035-42B9-9A3B-E651D3EC214C}" srcId="{A11970F0-AC0F-41FC-9AF9-55F7AE01F1B5}" destId="{C761EDF2-35D2-4727-8D9F-D61DBBEC7B22}" srcOrd="2" destOrd="0" parTransId="{3C1E9FF4-F62A-416B-BE0E-902AAEF4D762}" sibTransId="{7965BC1C-5D7A-4F74-88B5-F22C685CAAFB}"/>
    <dgm:cxn modelId="{73CE892C-CD0F-4EF8-A166-13E333186792}" type="presOf" srcId="{C761EDF2-35D2-4727-8D9F-D61DBBEC7B22}" destId="{AD8EEA1B-88B7-4B69-B195-50242230A79C}" srcOrd="0" destOrd="0" presId="urn:microsoft.com/office/officeart/2008/layout/VerticalCurvedList"/>
    <dgm:cxn modelId="{8C2FAE3E-7A6D-4A18-AF6C-B3A27EDB22ED}" type="presOf" srcId="{1BC9C180-E751-4461-9D7C-29BE298B5830}" destId="{1DB7F5B0-5F24-4F73-8764-4344D16E1418}" srcOrd="0" destOrd="0" presId="urn:microsoft.com/office/officeart/2008/layout/VerticalCurvedList"/>
    <dgm:cxn modelId="{E785A560-9BD7-4E43-81B0-4E6EBC613687}" srcId="{A11970F0-AC0F-41FC-9AF9-55F7AE01F1B5}" destId="{FA9C4BE8-5B20-4910-A31F-50CE7EDCA3E9}" srcOrd="3" destOrd="0" parTransId="{1986E6B8-6B88-44DA-9E7B-04CC46D23CA0}" sibTransId="{3ED777DF-C45A-4FC8-9388-A5622CD5F52A}"/>
    <dgm:cxn modelId="{296BDC54-A3F2-4029-90F1-B99F700F7662}" type="presOf" srcId="{6244621B-2268-4024-AD32-FD9226269E04}" destId="{ADC6E55C-972A-47D6-9DD5-A3E40491DEB4}" srcOrd="0" destOrd="0" presId="urn:microsoft.com/office/officeart/2008/layout/VerticalCurvedList"/>
    <dgm:cxn modelId="{16D42FA3-4B5D-484B-8A69-F437C8AC08D0}" srcId="{A11970F0-AC0F-41FC-9AF9-55F7AE01F1B5}" destId="{EB45B6D3-AC98-4C0B-9694-7FDF3F25251A}" srcOrd="4" destOrd="0" parTransId="{24A3198A-D655-49ED-A3AA-F4F49115F03A}" sibTransId="{288A6FC3-6C9E-42C0-9C90-6A9B9BC9C331}"/>
    <dgm:cxn modelId="{05A64BA6-152A-40E4-8AF8-9157CBD4F839}" type="presOf" srcId="{EB45B6D3-AC98-4C0B-9694-7FDF3F25251A}" destId="{3AADDC37-1E99-4BA1-9C19-FC606E7593A8}" srcOrd="0" destOrd="0" presId="urn:microsoft.com/office/officeart/2008/layout/VerticalCurvedList"/>
    <dgm:cxn modelId="{29ED53AE-41DE-4FFF-B32B-DB855D9F5248}" srcId="{A11970F0-AC0F-41FC-9AF9-55F7AE01F1B5}" destId="{1BC9C180-E751-4461-9D7C-29BE298B5830}" srcOrd="0" destOrd="0" parTransId="{0D83F695-DA42-4C48-BAFE-B7D2A63AE434}" sibTransId="{E1D36552-DBE7-4EFF-8555-0166A06C5295}"/>
    <dgm:cxn modelId="{7FAD90C3-EA2F-42CA-9EA4-6FF9D7CE2F84}" type="presOf" srcId="{FA9C4BE8-5B20-4910-A31F-50CE7EDCA3E9}" destId="{8D38D5E0-D2B5-4AA4-8DBD-9F9D5A1BB2D6}" srcOrd="0" destOrd="0" presId="urn:microsoft.com/office/officeart/2008/layout/VerticalCurvedList"/>
    <dgm:cxn modelId="{BDD305E4-8F68-43B6-A1CB-4C37B0021E3C}" type="presOf" srcId="{E1D36552-DBE7-4EFF-8555-0166A06C5295}" destId="{31662D94-D0C5-475D-A1F3-E2F98605B3B1}" srcOrd="0" destOrd="0" presId="urn:microsoft.com/office/officeart/2008/layout/VerticalCurvedList"/>
    <dgm:cxn modelId="{527540F0-3B90-47F5-A218-2757DB6CD0C3}" srcId="{A11970F0-AC0F-41FC-9AF9-55F7AE01F1B5}" destId="{6244621B-2268-4024-AD32-FD9226269E04}" srcOrd="1" destOrd="0" parTransId="{AA572B84-F82A-477E-A2A1-6E88BC408FAC}" sibTransId="{C5568987-EE25-4380-9349-1B325E999DD2}"/>
    <dgm:cxn modelId="{E7C11EF8-C9CC-4BF0-B0A7-6D7AEF870877}" type="presOf" srcId="{A11970F0-AC0F-41FC-9AF9-55F7AE01F1B5}" destId="{0735A9C2-B4E6-49B7-AFCF-66EE47EE4187}" srcOrd="0" destOrd="0" presId="urn:microsoft.com/office/officeart/2008/layout/VerticalCurvedList"/>
    <dgm:cxn modelId="{83AD19F0-BF3B-4757-BCE2-A1A20463A68A}" type="presParOf" srcId="{0735A9C2-B4E6-49B7-AFCF-66EE47EE4187}" destId="{9C62316D-A139-4990-9BF2-73E2AB966A6E}" srcOrd="0" destOrd="0" presId="urn:microsoft.com/office/officeart/2008/layout/VerticalCurvedList"/>
    <dgm:cxn modelId="{BAF0778B-291C-4AF2-A07F-4DEF63B50280}" type="presParOf" srcId="{9C62316D-A139-4990-9BF2-73E2AB966A6E}" destId="{AEC84F96-FEB0-4CC0-B658-BA3726166022}" srcOrd="0" destOrd="0" presId="urn:microsoft.com/office/officeart/2008/layout/VerticalCurvedList"/>
    <dgm:cxn modelId="{88E73183-83C0-4F2D-8DC3-0B6AA6BBA0AB}" type="presParOf" srcId="{AEC84F96-FEB0-4CC0-B658-BA3726166022}" destId="{0DB1B75D-EF1B-430D-9957-101984C17411}" srcOrd="0" destOrd="0" presId="urn:microsoft.com/office/officeart/2008/layout/VerticalCurvedList"/>
    <dgm:cxn modelId="{C1245E15-F7E9-43A8-AA8C-5FC231EB73EC}" type="presParOf" srcId="{AEC84F96-FEB0-4CC0-B658-BA3726166022}" destId="{31662D94-D0C5-475D-A1F3-E2F98605B3B1}" srcOrd="1" destOrd="0" presId="urn:microsoft.com/office/officeart/2008/layout/VerticalCurvedList"/>
    <dgm:cxn modelId="{970CEF63-B32E-457D-8060-CC5DA35211DB}" type="presParOf" srcId="{AEC84F96-FEB0-4CC0-B658-BA3726166022}" destId="{8F59FB16-064F-431A-B217-71FD08609A60}" srcOrd="2" destOrd="0" presId="urn:microsoft.com/office/officeart/2008/layout/VerticalCurvedList"/>
    <dgm:cxn modelId="{154D9AAD-1F7C-455D-81F9-6130E0069E7C}" type="presParOf" srcId="{AEC84F96-FEB0-4CC0-B658-BA3726166022}" destId="{9B238EC5-CE37-4AD7-B7B3-904C5693AC62}" srcOrd="3" destOrd="0" presId="urn:microsoft.com/office/officeart/2008/layout/VerticalCurvedList"/>
    <dgm:cxn modelId="{3C9A645A-E116-4114-99C9-D39AC01822B0}" type="presParOf" srcId="{9C62316D-A139-4990-9BF2-73E2AB966A6E}" destId="{1DB7F5B0-5F24-4F73-8764-4344D16E1418}" srcOrd="1" destOrd="0" presId="urn:microsoft.com/office/officeart/2008/layout/VerticalCurvedList"/>
    <dgm:cxn modelId="{C41001CC-4AA7-4D0A-A8FC-8CDDD4048837}" type="presParOf" srcId="{9C62316D-A139-4990-9BF2-73E2AB966A6E}" destId="{BF68DB6C-D9C3-4639-BD6A-66D1F550C5CE}" srcOrd="2" destOrd="0" presId="urn:microsoft.com/office/officeart/2008/layout/VerticalCurvedList"/>
    <dgm:cxn modelId="{5AC2C735-D40E-4D2E-846D-F3B0D7274F67}" type="presParOf" srcId="{BF68DB6C-D9C3-4639-BD6A-66D1F550C5CE}" destId="{A095578E-8473-4792-AAB5-86424BACACF2}" srcOrd="0" destOrd="0" presId="urn:microsoft.com/office/officeart/2008/layout/VerticalCurvedList"/>
    <dgm:cxn modelId="{D80ED669-CD95-4E06-81B8-168D4EACE73F}" type="presParOf" srcId="{9C62316D-A139-4990-9BF2-73E2AB966A6E}" destId="{ADC6E55C-972A-47D6-9DD5-A3E40491DEB4}" srcOrd="3" destOrd="0" presId="urn:microsoft.com/office/officeart/2008/layout/VerticalCurvedList"/>
    <dgm:cxn modelId="{A80C083D-117F-478F-B9F4-7E40AFB58F98}" type="presParOf" srcId="{9C62316D-A139-4990-9BF2-73E2AB966A6E}" destId="{D553F87D-C1E2-4224-838A-D79FA4495479}" srcOrd="4" destOrd="0" presId="urn:microsoft.com/office/officeart/2008/layout/VerticalCurvedList"/>
    <dgm:cxn modelId="{DE43D89B-77FB-4F4A-A1E4-8956B99AEDD5}" type="presParOf" srcId="{D553F87D-C1E2-4224-838A-D79FA4495479}" destId="{86B45744-AB1A-4783-8885-45629DF3C8FE}" srcOrd="0" destOrd="0" presId="urn:microsoft.com/office/officeart/2008/layout/VerticalCurvedList"/>
    <dgm:cxn modelId="{06DF3975-9D8C-4998-BDE8-9AD028DE0B0C}" type="presParOf" srcId="{9C62316D-A139-4990-9BF2-73E2AB966A6E}" destId="{AD8EEA1B-88B7-4B69-B195-50242230A79C}" srcOrd="5" destOrd="0" presId="urn:microsoft.com/office/officeart/2008/layout/VerticalCurvedList"/>
    <dgm:cxn modelId="{29B7EA76-5EBB-42BC-B326-189114942EB0}" type="presParOf" srcId="{9C62316D-A139-4990-9BF2-73E2AB966A6E}" destId="{91D4CBEF-3DEA-4662-B50A-9DE3AEDA52E2}" srcOrd="6" destOrd="0" presId="urn:microsoft.com/office/officeart/2008/layout/VerticalCurvedList"/>
    <dgm:cxn modelId="{3D4FBDFF-2710-45B1-8079-A8F31D8E081C}" type="presParOf" srcId="{91D4CBEF-3DEA-4662-B50A-9DE3AEDA52E2}" destId="{5F03274C-45D4-4896-B6AD-0FA982D0075F}" srcOrd="0" destOrd="0" presId="urn:microsoft.com/office/officeart/2008/layout/VerticalCurvedList"/>
    <dgm:cxn modelId="{70597C53-225E-4583-A650-EA5606767729}" type="presParOf" srcId="{9C62316D-A139-4990-9BF2-73E2AB966A6E}" destId="{8D38D5E0-D2B5-4AA4-8DBD-9F9D5A1BB2D6}" srcOrd="7" destOrd="0" presId="urn:microsoft.com/office/officeart/2008/layout/VerticalCurvedList"/>
    <dgm:cxn modelId="{308E8402-A9EB-49B8-9EF9-094BD06C00F5}" type="presParOf" srcId="{9C62316D-A139-4990-9BF2-73E2AB966A6E}" destId="{1DDAD0B5-CD73-4602-9EAB-D8AE823E0C46}" srcOrd="8" destOrd="0" presId="urn:microsoft.com/office/officeart/2008/layout/VerticalCurvedList"/>
    <dgm:cxn modelId="{11B9F25F-AAF9-4CA8-9F01-08BBA46F92F4}" type="presParOf" srcId="{1DDAD0B5-CD73-4602-9EAB-D8AE823E0C46}" destId="{B9496CF0-3369-4FC6-A78F-BC5899C06736}" srcOrd="0" destOrd="0" presId="urn:microsoft.com/office/officeart/2008/layout/VerticalCurvedList"/>
    <dgm:cxn modelId="{E81A3942-B779-4A5D-A335-38CCC28ED4A2}" type="presParOf" srcId="{9C62316D-A139-4990-9BF2-73E2AB966A6E}" destId="{3AADDC37-1E99-4BA1-9C19-FC606E7593A8}" srcOrd="9" destOrd="0" presId="urn:microsoft.com/office/officeart/2008/layout/VerticalCurvedList"/>
    <dgm:cxn modelId="{869AABB4-95D5-430A-9966-3D46034E516F}" type="presParOf" srcId="{9C62316D-A139-4990-9BF2-73E2AB966A6E}" destId="{184C4D08-14C1-4B49-AF01-C8F59273988F}" srcOrd="10" destOrd="0" presId="urn:microsoft.com/office/officeart/2008/layout/VerticalCurvedList"/>
    <dgm:cxn modelId="{A77674F4-A29A-4992-BEF7-B06855F5CF89}" type="presParOf" srcId="{184C4D08-14C1-4B49-AF01-C8F59273988F}" destId="{06EDDEEB-4A9B-4978-86EA-3628E995E7F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1DEA4B0-98FF-43C2-BDA5-D9161B73CFA1}" type="doc">
      <dgm:prSet loTypeId="urn:microsoft.com/office/officeart/2005/8/layout/hList7" loCatId="relationship" qsTypeId="urn:microsoft.com/office/officeart/2005/8/quickstyle/simple1" qsCatId="simple" csTypeId="urn:microsoft.com/office/officeart/2005/8/colors/accent1_1" csCatId="accent1" phldr="1"/>
      <dgm:spPr/>
    </dgm:pt>
    <dgm:pt modelId="{E5F60FC9-9EAF-405E-800A-ECBD4E900EC5}">
      <dgm:prSet phldrT="[Testo]" custT="1"/>
      <dgm:spPr/>
      <dgm:t>
        <a:bodyPr/>
        <a:lstStyle/>
        <a:p>
          <a:r>
            <a:rPr lang="en-GB" sz="1600" b="1" i="0">
              <a:latin typeface="Arial Nova Light" panose="020B0304020202020204" pitchFamily="34" charset="0"/>
            </a:rPr>
            <a:t> </a:t>
          </a:r>
          <a:r>
            <a:rPr lang="en-GB" sz="1600" b="1" i="0" err="1">
              <a:latin typeface="Arial Nova Light" panose="020B0304020202020204" pitchFamily="34" charset="0"/>
            </a:rPr>
            <a:t>Generazione</a:t>
          </a:r>
          <a:r>
            <a:rPr lang="en-GB" sz="1600" b="1" i="0">
              <a:latin typeface="Arial Nova Light" panose="020B0304020202020204" pitchFamily="34" charset="0"/>
            </a:rPr>
            <a:t> Terra</a:t>
          </a:r>
          <a:endParaRPr lang="en-GB" sz="1800" b="1" i="0">
            <a:latin typeface="Arial Nova Light" panose="020B0304020202020204" pitchFamily="34" charset="0"/>
          </a:endParaRPr>
        </a:p>
        <a:p>
          <a:endParaRPr lang="en-GB" sz="1600" b="0" i="0">
            <a:latin typeface="Arial Nova Light" panose="020B0304020202020204" pitchFamily="34" charset="0"/>
          </a:endParaRPr>
        </a:p>
        <a:p>
          <a:endParaRPr lang="en-GB" sz="1600" b="0" i="0">
            <a:latin typeface="Arial Nova Light" panose="020B0304020202020204" pitchFamily="34" charset="0"/>
          </a:endParaRPr>
        </a:p>
        <a:p>
          <a:endParaRPr lang="it-IT" sz="1600">
            <a:latin typeface="Arial Nova Light" panose="020B0304020202020204" pitchFamily="34" charset="0"/>
          </a:endParaRPr>
        </a:p>
      </dgm:t>
    </dgm:pt>
    <dgm:pt modelId="{190A07EF-7477-4717-BD3B-579D0CF1E46D}" type="parTrans" cxnId="{2C01A152-F644-44CA-BD55-35E2D2786F8E}">
      <dgm:prSet/>
      <dgm:spPr/>
      <dgm:t>
        <a:bodyPr/>
        <a:lstStyle/>
        <a:p>
          <a:endParaRPr lang="it-IT" sz="1600">
            <a:latin typeface="Arial Nova Light" panose="020B0304020202020204" pitchFamily="34" charset="0"/>
          </a:endParaRPr>
        </a:p>
      </dgm:t>
    </dgm:pt>
    <dgm:pt modelId="{C021F36C-9D9E-4E3D-B2A7-B520826E4BB4}" type="sibTrans" cxnId="{2C01A152-F644-44CA-BD55-35E2D2786F8E}">
      <dgm:prSet/>
      <dgm:spPr/>
      <dgm:t>
        <a:bodyPr/>
        <a:lstStyle/>
        <a:p>
          <a:endParaRPr lang="it-IT" sz="1600">
            <a:latin typeface="Arial Nova Light" panose="020B0304020202020204" pitchFamily="34" charset="0"/>
          </a:endParaRPr>
        </a:p>
      </dgm:t>
    </dgm:pt>
    <dgm:pt modelId="{09229EFF-1292-4E76-9B99-B1E3EAF7D80E}">
      <dgm:prSet phldrT="[Testo]" custT="1"/>
      <dgm:spPr/>
      <dgm:t>
        <a:bodyPr/>
        <a:lstStyle/>
        <a:p>
          <a:r>
            <a:rPr lang="en-GB" sz="1600" b="1" i="0">
              <a:latin typeface="Arial Nova Light" panose="020B0304020202020204" pitchFamily="34" charset="0"/>
            </a:rPr>
            <a:t>Banca </a:t>
          </a:r>
          <a:r>
            <a:rPr lang="en-GB" sz="1600" b="1" i="0" err="1">
              <a:latin typeface="Arial Nova Light" panose="020B0304020202020204" pitchFamily="34" charset="0"/>
            </a:rPr>
            <a:t>delle</a:t>
          </a:r>
          <a:r>
            <a:rPr lang="en-GB" sz="1600" b="1" i="0">
              <a:latin typeface="Arial Nova Light" panose="020B0304020202020204" pitchFamily="34" charset="0"/>
            </a:rPr>
            <a:t> Terre Agricole</a:t>
          </a:r>
        </a:p>
        <a:p>
          <a:endParaRPr lang="en-GB" sz="1600" b="0" i="0">
            <a:latin typeface="Arial Nova Light" panose="020B0304020202020204" pitchFamily="34" charset="0"/>
          </a:endParaRPr>
        </a:p>
        <a:p>
          <a:endParaRPr lang="en-GB" sz="1600" b="0" i="0">
            <a:latin typeface="Arial Nova Light" panose="020B0304020202020204" pitchFamily="34" charset="0"/>
          </a:endParaRPr>
        </a:p>
        <a:p>
          <a:endParaRPr lang="it-IT" sz="1600">
            <a:latin typeface="Arial Nova Light" panose="020B0304020202020204" pitchFamily="34" charset="0"/>
          </a:endParaRPr>
        </a:p>
      </dgm:t>
    </dgm:pt>
    <dgm:pt modelId="{38884FF5-6951-44AE-9577-6070C1855BEA}" type="parTrans" cxnId="{BF4F1309-B4AC-49CB-A6AA-18628D336E56}">
      <dgm:prSet/>
      <dgm:spPr/>
      <dgm:t>
        <a:bodyPr/>
        <a:lstStyle/>
        <a:p>
          <a:endParaRPr lang="it-IT" sz="1600">
            <a:latin typeface="Arial Nova Light" panose="020B0304020202020204" pitchFamily="34" charset="0"/>
          </a:endParaRPr>
        </a:p>
      </dgm:t>
    </dgm:pt>
    <dgm:pt modelId="{808B0EBA-F8B0-4C30-B91E-5870612B19CE}" type="sibTrans" cxnId="{BF4F1309-B4AC-49CB-A6AA-18628D336E56}">
      <dgm:prSet/>
      <dgm:spPr/>
      <dgm:t>
        <a:bodyPr/>
        <a:lstStyle/>
        <a:p>
          <a:endParaRPr lang="it-IT" sz="1600">
            <a:latin typeface="Arial Nova Light" panose="020B0304020202020204" pitchFamily="34" charset="0"/>
          </a:endParaRPr>
        </a:p>
      </dgm:t>
    </dgm:pt>
    <dgm:pt modelId="{60D894A8-128B-4634-8AB5-CE737857CC29}">
      <dgm:prSet phldrT="[Testo]" custT="1"/>
      <dgm:spPr/>
      <dgm:t>
        <a:bodyPr/>
        <a:lstStyle/>
        <a:p>
          <a:r>
            <a:rPr lang="en-GB" sz="1800" b="1" i="0">
              <a:latin typeface="Arial Nova Light" panose="020B0304020202020204" pitchFamily="34" charset="0"/>
            </a:rPr>
            <a:t> Fondo di </a:t>
          </a:r>
          <a:r>
            <a:rPr lang="en-GB" sz="1800" b="1" i="0" err="1">
              <a:latin typeface="Arial Nova Light" panose="020B0304020202020204" pitchFamily="34" charset="0"/>
            </a:rPr>
            <a:t>Garanzia</a:t>
          </a:r>
          <a:endParaRPr lang="en-GB" sz="1800" b="1" i="0">
            <a:latin typeface="Arial Nova Light" panose="020B0304020202020204" pitchFamily="34" charset="0"/>
          </a:endParaRPr>
        </a:p>
        <a:p>
          <a:endParaRPr lang="en-GB" sz="1600" b="0" i="0">
            <a:latin typeface="Arial Nova Light" panose="020B0304020202020204" pitchFamily="34" charset="0"/>
          </a:endParaRPr>
        </a:p>
        <a:p>
          <a:endParaRPr lang="en-GB" sz="1600" b="0" i="0">
            <a:latin typeface="Arial Nova Light" panose="020B0304020202020204" pitchFamily="34" charset="0"/>
          </a:endParaRPr>
        </a:p>
        <a:p>
          <a:endParaRPr lang="it-IT" sz="1600">
            <a:latin typeface="Arial Nova Light" panose="020B0304020202020204" pitchFamily="34" charset="0"/>
          </a:endParaRPr>
        </a:p>
      </dgm:t>
    </dgm:pt>
    <dgm:pt modelId="{4F2125F2-47AC-4EF6-9395-A73D1130665B}" type="parTrans" cxnId="{F556BAF3-D3A3-4912-A2A2-7E95C60537F5}">
      <dgm:prSet/>
      <dgm:spPr/>
      <dgm:t>
        <a:bodyPr/>
        <a:lstStyle/>
        <a:p>
          <a:endParaRPr lang="it-IT" sz="1600">
            <a:latin typeface="Arial Nova Light" panose="020B0304020202020204" pitchFamily="34" charset="0"/>
          </a:endParaRPr>
        </a:p>
      </dgm:t>
    </dgm:pt>
    <dgm:pt modelId="{8E328587-5069-4DDB-B4CF-24A94FA44FFC}" type="sibTrans" cxnId="{F556BAF3-D3A3-4912-A2A2-7E95C60537F5}">
      <dgm:prSet/>
      <dgm:spPr/>
      <dgm:t>
        <a:bodyPr/>
        <a:lstStyle/>
        <a:p>
          <a:endParaRPr lang="it-IT" sz="1600">
            <a:latin typeface="Arial Nova Light" panose="020B0304020202020204" pitchFamily="34" charset="0"/>
          </a:endParaRPr>
        </a:p>
      </dgm:t>
    </dgm:pt>
    <dgm:pt modelId="{469A28DE-F171-4E11-9394-3CF7AF2EAF5E}">
      <dgm:prSet custT="1"/>
      <dgm:spPr/>
      <dgm:t>
        <a:bodyPr/>
        <a:lstStyle/>
        <a:p>
          <a:r>
            <a:rPr lang="it-IT" sz="1800" b="1">
              <a:latin typeface="Arial Nova Light" panose="020B0304020202020204" pitchFamily="34" charset="0"/>
            </a:rPr>
            <a:t>Fondo </a:t>
          </a:r>
          <a:r>
            <a:rPr lang="it-IT" sz="1800" b="1" err="1">
              <a:latin typeface="Arial Nova Light" panose="020B0304020202020204" pitchFamily="34" charset="0"/>
            </a:rPr>
            <a:t>AgriCat</a:t>
          </a:r>
          <a:r>
            <a:rPr lang="it-IT" sz="1800" b="1">
              <a:latin typeface="Arial Nova Light" panose="020B0304020202020204" pitchFamily="34" charset="0"/>
            </a:rPr>
            <a:t> </a:t>
          </a:r>
        </a:p>
        <a:p>
          <a:endParaRPr lang="it-IT" sz="1800" b="1">
            <a:latin typeface="Arial Nova Light" panose="020B0304020202020204" pitchFamily="34" charset="0"/>
          </a:endParaRPr>
        </a:p>
        <a:p>
          <a:endParaRPr lang="it-IT" sz="1800" b="1">
            <a:latin typeface="Arial Nova Light" panose="020B0304020202020204" pitchFamily="34" charset="0"/>
          </a:endParaRPr>
        </a:p>
        <a:p>
          <a:endParaRPr lang="it-IT" sz="1600" b="1">
            <a:latin typeface="Arial Nova Light" panose="020B0304020202020204" pitchFamily="34" charset="0"/>
          </a:endParaRPr>
        </a:p>
      </dgm:t>
    </dgm:pt>
    <dgm:pt modelId="{E7757971-EE55-436A-A3A8-3BBAC0FDDB53}" type="parTrans" cxnId="{3A719A67-8608-441B-959E-20F45480D055}">
      <dgm:prSet/>
      <dgm:spPr/>
      <dgm:t>
        <a:bodyPr/>
        <a:lstStyle/>
        <a:p>
          <a:endParaRPr lang="it-IT" sz="1600">
            <a:latin typeface="Arial Nova Light" panose="020B0304020202020204" pitchFamily="34" charset="0"/>
          </a:endParaRPr>
        </a:p>
      </dgm:t>
    </dgm:pt>
    <dgm:pt modelId="{494A22B5-4A49-4069-8342-41B9408A35A9}" type="sibTrans" cxnId="{3A719A67-8608-441B-959E-20F45480D055}">
      <dgm:prSet/>
      <dgm:spPr/>
      <dgm:t>
        <a:bodyPr/>
        <a:lstStyle/>
        <a:p>
          <a:endParaRPr lang="it-IT" sz="1600">
            <a:latin typeface="Arial Nova Light" panose="020B0304020202020204" pitchFamily="34" charset="0"/>
          </a:endParaRPr>
        </a:p>
      </dgm:t>
    </dgm:pt>
    <dgm:pt modelId="{607DA3E5-7C90-4AA9-B2FF-F282C482D2BF}">
      <dgm:prSet custT="1"/>
      <dgm:spPr/>
      <dgm:t>
        <a:bodyPr/>
        <a:lstStyle/>
        <a:p>
          <a:r>
            <a:rPr lang="it-IT" sz="1800" b="1">
              <a:latin typeface="Arial Nova Light" panose="020B0304020202020204" pitchFamily="34" charset="0"/>
            </a:rPr>
            <a:t>Più impresa</a:t>
          </a:r>
        </a:p>
        <a:p>
          <a:endParaRPr lang="it-IT" sz="1800" b="1">
            <a:latin typeface="Arial Nova Light" panose="020B0304020202020204" pitchFamily="34" charset="0"/>
          </a:endParaRPr>
        </a:p>
        <a:p>
          <a:endParaRPr lang="it-IT" sz="1800" b="1">
            <a:latin typeface="Arial Nova Light" panose="020B0304020202020204" pitchFamily="34" charset="0"/>
          </a:endParaRPr>
        </a:p>
        <a:p>
          <a:endParaRPr lang="it-IT" sz="1800" b="1">
            <a:latin typeface="Arial Nova Light" panose="020B0304020202020204" pitchFamily="34" charset="0"/>
          </a:endParaRPr>
        </a:p>
      </dgm:t>
    </dgm:pt>
    <dgm:pt modelId="{3C74D4D8-DAA9-480A-BF03-F129917FB399}" type="parTrans" cxnId="{EBD2980F-1F81-44FE-B81B-F593B2F05123}">
      <dgm:prSet/>
      <dgm:spPr/>
      <dgm:t>
        <a:bodyPr/>
        <a:lstStyle/>
        <a:p>
          <a:endParaRPr lang="it-IT" sz="1600">
            <a:latin typeface="Arial Nova Light" panose="020B0304020202020204" pitchFamily="34" charset="0"/>
          </a:endParaRPr>
        </a:p>
      </dgm:t>
    </dgm:pt>
    <dgm:pt modelId="{06CF0CAB-76E3-4025-813E-FD553CBFFECE}" type="sibTrans" cxnId="{EBD2980F-1F81-44FE-B81B-F593B2F05123}">
      <dgm:prSet/>
      <dgm:spPr/>
      <dgm:t>
        <a:bodyPr/>
        <a:lstStyle/>
        <a:p>
          <a:endParaRPr lang="it-IT" sz="1600">
            <a:latin typeface="Arial Nova Light" panose="020B0304020202020204" pitchFamily="34" charset="0"/>
          </a:endParaRPr>
        </a:p>
      </dgm:t>
    </dgm:pt>
    <dgm:pt modelId="{17257368-5B5E-44FB-BB6B-54EDF826D8C7}" type="pres">
      <dgm:prSet presAssocID="{01DEA4B0-98FF-43C2-BDA5-D9161B73CFA1}" presName="Name0" presStyleCnt="0">
        <dgm:presLayoutVars>
          <dgm:dir/>
          <dgm:resizeHandles val="exact"/>
        </dgm:presLayoutVars>
      </dgm:prSet>
      <dgm:spPr/>
    </dgm:pt>
    <dgm:pt modelId="{040A56E8-9436-4A09-8A50-A55290E64B06}" type="pres">
      <dgm:prSet presAssocID="{01DEA4B0-98FF-43C2-BDA5-D9161B73CFA1}" presName="fgShape" presStyleLbl="fgShp" presStyleIdx="0" presStyleCn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</dgm:spPr>
    </dgm:pt>
    <dgm:pt modelId="{9279D246-CFAD-4EB2-9329-B462A462D171}" type="pres">
      <dgm:prSet presAssocID="{01DEA4B0-98FF-43C2-BDA5-D9161B73CFA1}" presName="linComp" presStyleCnt="0"/>
      <dgm:spPr/>
    </dgm:pt>
    <dgm:pt modelId="{3A5C04A3-46F1-4DE0-91DA-B3D08DCAABFE}" type="pres">
      <dgm:prSet presAssocID="{E5F60FC9-9EAF-405E-800A-ECBD4E900EC5}" presName="compNode" presStyleCnt="0"/>
      <dgm:spPr/>
    </dgm:pt>
    <dgm:pt modelId="{BDBA3B0F-DCB7-4DE6-A695-7A9D5FA1AF7B}" type="pres">
      <dgm:prSet presAssocID="{E5F60FC9-9EAF-405E-800A-ECBD4E900EC5}" presName="bkgdShape" presStyleLbl="node1" presStyleIdx="0" presStyleCnt="5"/>
      <dgm:spPr/>
    </dgm:pt>
    <dgm:pt modelId="{B1155C00-E9DD-44B8-8694-63210522C82C}" type="pres">
      <dgm:prSet presAssocID="{E5F60FC9-9EAF-405E-800A-ECBD4E900EC5}" presName="nodeTx" presStyleLbl="node1" presStyleIdx="0" presStyleCnt="5">
        <dgm:presLayoutVars>
          <dgm:bulletEnabled val="1"/>
        </dgm:presLayoutVars>
      </dgm:prSet>
      <dgm:spPr/>
    </dgm:pt>
    <dgm:pt modelId="{2A023312-8550-4F5A-91D2-DA1784FF8DCC}" type="pres">
      <dgm:prSet presAssocID="{E5F60FC9-9EAF-405E-800A-ECBD4E900EC5}" presName="invisiNode" presStyleLbl="node1" presStyleIdx="0" presStyleCnt="5"/>
      <dgm:spPr/>
    </dgm:pt>
    <dgm:pt modelId="{7DCBF202-E187-43C1-ADE7-5DE1F198E05E}" type="pres">
      <dgm:prSet presAssocID="{E5F60FC9-9EAF-405E-800A-ECBD4E900EC5}" presName="imagNode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  <dgm:pt modelId="{F7A774C3-52A7-499E-8FA9-FE8A13998FB1}" type="pres">
      <dgm:prSet presAssocID="{C021F36C-9D9E-4E3D-B2A7-B520826E4BB4}" presName="sibTrans" presStyleLbl="sibTrans2D1" presStyleIdx="0" presStyleCnt="0"/>
      <dgm:spPr/>
    </dgm:pt>
    <dgm:pt modelId="{6577FE13-FB32-452E-A707-D42290E27F5D}" type="pres">
      <dgm:prSet presAssocID="{09229EFF-1292-4E76-9B99-B1E3EAF7D80E}" presName="compNode" presStyleCnt="0"/>
      <dgm:spPr/>
    </dgm:pt>
    <dgm:pt modelId="{33EEC680-2B23-4A36-96FA-22340A369F11}" type="pres">
      <dgm:prSet presAssocID="{09229EFF-1292-4E76-9B99-B1E3EAF7D80E}" presName="bkgdShape" presStyleLbl="node1" presStyleIdx="1" presStyleCnt="5"/>
      <dgm:spPr/>
    </dgm:pt>
    <dgm:pt modelId="{51B48E37-72F7-4121-90A9-0F2BCE33682F}" type="pres">
      <dgm:prSet presAssocID="{09229EFF-1292-4E76-9B99-B1E3EAF7D80E}" presName="nodeTx" presStyleLbl="node1" presStyleIdx="1" presStyleCnt="5">
        <dgm:presLayoutVars>
          <dgm:bulletEnabled val="1"/>
        </dgm:presLayoutVars>
      </dgm:prSet>
      <dgm:spPr/>
    </dgm:pt>
    <dgm:pt modelId="{CFD6DD5E-A93C-43DA-AE43-46497CCFFA68}" type="pres">
      <dgm:prSet presAssocID="{09229EFF-1292-4E76-9B99-B1E3EAF7D80E}" presName="invisiNode" presStyleLbl="node1" presStyleIdx="1" presStyleCnt="5"/>
      <dgm:spPr/>
    </dgm:pt>
    <dgm:pt modelId="{E770FADA-04A4-4555-BACA-5F26B369FED3}" type="pres">
      <dgm:prSet presAssocID="{09229EFF-1292-4E76-9B99-B1E3EAF7D80E}" presName="imagNode" presStyleLbl="fgImgPlace1" presStyleIdx="1" presStyleCnt="5"/>
      <dgm:spPr>
        <a:solidFill>
          <a:schemeClr val="bg1"/>
        </a:solidFill>
      </dgm:spPr>
    </dgm:pt>
    <dgm:pt modelId="{83E84E26-098C-4125-9089-C4958C0ED67C}" type="pres">
      <dgm:prSet presAssocID="{808B0EBA-F8B0-4C30-B91E-5870612B19CE}" presName="sibTrans" presStyleLbl="sibTrans2D1" presStyleIdx="0" presStyleCnt="0"/>
      <dgm:spPr/>
    </dgm:pt>
    <dgm:pt modelId="{1C800EEF-89C6-433C-BF39-F2D82C4207A3}" type="pres">
      <dgm:prSet presAssocID="{607DA3E5-7C90-4AA9-B2FF-F282C482D2BF}" presName="compNode" presStyleCnt="0"/>
      <dgm:spPr/>
    </dgm:pt>
    <dgm:pt modelId="{305DFA62-01B8-4DF2-97C5-E837392E6A4A}" type="pres">
      <dgm:prSet presAssocID="{607DA3E5-7C90-4AA9-B2FF-F282C482D2BF}" presName="bkgdShape" presStyleLbl="node1" presStyleIdx="2" presStyleCnt="5"/>
      <dgm:spPr/>
    </dgm:pt>
    <dgm:pt modelId="{6F7CBD5C-D08A-459E-AAD0-A057A5B8F5AD}" type="pres">
      <dgm:prSet presAssocID="{607DA3E5-7C90-4AA9-B2FF-F282C482D2BF}" presName="nodeTx" presStyleLbl="node1" presStyleIdx="2" presStyleCnt="5">
        <dgm:presLayoutVars>
          <dgm:bulletEnabled val="1"/>
        </dgm:presLayoutVars>
      </dgm:prSet>
      <dgm:spPr/>
    </dgm:pt>
    <dgm:pt modelId="{1A5B990B-C0F3-49F0-9AE5-49A1912BC050}" type="pres">
      <dgm:prSet presAssocID="{607DA3E5-7C90-4AA9-B2FF-F282C482D2BF}" presName="invisiNode" presStyleLbl="node1" presStyleIdx="2" presStyleCnt="5"/>
      <dgm:spPr/>
    </dgm:pt>
    <dgm:pt modelId="{2092B1D8-A811-4190-8B86-4D052279217D}" type="pres">
      <dgm:prSet presAssocID="{607DA3E5-7C90-4AA9-B2FF-F282C482D2BF}" presName="imagNode" presStyleLbl="fgImgPlace1" presStyleIdx="2" presStyleCnt="5"/>
      <dgm:spPr>
        <a:solidFill>
          <a:schemeClr val="bg1"/>
        </a:solidFill>
      </dgm:spPr>
    </dgm:pt>
    <dgm:pt modelId="{CF5F76B5-EEED-462F-AC92-254985BAFAB9}" type="pres">
      <dgm:prSet presAssocID="{06CF0CAB-76E3-4025-813E-FD553CBFFECE}" presName="sibTrans" presStyleLbl="sibTrans2D1" presStyleIdx="0" presStyleCnt="0"/>
      <dgm:spPr/>
    </dgm:pt>
    <dgm:pt modelId="{09465808-527E-486F-B025-41782A97998A}" type="pres">
      <dgm:prSet presAssocID="{60D894A8-128B-4634-8AB5-CE737857CC29}" presName="compNode" presStyleCnt="0"/>
      <dgm:spPr/>
    </dgm:pt>
    <dgm:pt modelId="{50955B88-0148-40F6-B017-51956449D342}" type="pres">
      <dgm:prSet presAssocID="{60D894A8-128B-4634-8AB5-CE737857CC29}" presName="bkgdShape" presStyleLbl="node1" presStyleIdx="3" presStyleCnt="5"/>
      <dgm:spPr/>
    </dgm:pt>
    <dgm:pt modelId="{99CC73EF-AFF0-4575-911A-24DF80075C23}" type="pres">
      <dgm:prSet presAssocID="{60D894A8-128B-4634-8AB5-CE737857CC29}" presName="nodeTx" presStyleLbl="node1" presStyleIdx="3" presStyleCnt="5">
        <dgm:presLayoutVars>
          <dgm:bulletEnabled val="1"/>
        </dgm:presLayoutVars>
      </dgm:prSet>
      <dgm:spPr/>
    </dgm:pt>
    <dgm:pt modelId="{C81026F7-41A0-4D66-9160-CB71277A9A9A}" type="pres">
      <dgm:prSet presAssocID="{60D894A8-128B-4634-8AB5-CE737857CC29}" presName="invisiNode" presStyleLbl="node1" presStyleIdx="3" presStyleCnt="5"/>
      <dgm:spPr/>
    </dgm:pt>
    <dgm:pt modelId="{FB686D17-6458-4ED8-AC40-9EB70894C830}" type="pres">
      <dgm:prSet presAssocID="{60D894A8-128B-4634-8AB5-CE737857CC29}" presName="imagNode" presStyleLbl="fgImgPlace1" presStyleIdx="3" presStyleCnt="5"/>
      <dgm:spPr>
        <a:solidFill>
          <a:schemeClr val="bg1"/>
        </a:solidFill>
      </dgm:spPr>
    </dgm:pt>
    <dgm:pt modelId="{AA0BF55A-38B3-4545-BF5B-476FE32D4C82}" type="pres">
      <dgm:prSet presAssocID="{8E328587-5069-4DDB-B4CF-24A94FA44FFC}" presName="sibTrans" presStyleLbl="sibTrans2D1" presStyleIdx="0" presStyleCnt="0"/>
      <dgm:spPr/>
    </dgm:pt>
    <dgm:pt modelId="{B0AF2E75-6D84-467F-8030-6CC3A2D3EB60}" type="pres">
      <dgm:prSet presAssocID="{469A28DE-F171-4E11-9394-3CF7AF2EAF5E}" presName="compNode" presStyleCnt="0"/>
      <dgm:spPr/>
    </dgm:pt>
    <dgm:pt modelId="{9F16C82C-4714-43A4-89DC-EA818DC812B3}" type="pres">
      <dgm:prSet presAssocID="{469A28DE-F171-4E11-9394-3CF7AF2EAF5E}" presName="bkgdShape" presStyleLbl="node1" presStyleIdx="4" presStyleCnt="5"/>
      <dgm:spPr/>
    </dgm:pt>
    <dgm:pt modelId="{7D70A97B-67C6-411F-AF29-05D0D1524D66}" type="pres">
      <dgm:prSet presAssocID="{469A28DE-F171-4E11-9394-3CF7AF2EAF5E}" presName="nodeTx" presStyleLbl="node1" presStyleIdx="4" presStyleCnt="5">
        <dgm:presLayoutVars>
          <dgm:bulletEnabled val="1"/>
        </dgm:presLayoutVars>
      </dgm:prSet>
      <dgm:spPr/>
    </dgm:pt>
    <dgm:pt modelId="{9FCF9335-951C-4118-84E6-C4EA90F6BB99}" type="pres">
      <dgm:prSet presAssocID="{469A28DE-F171-4E11-9394-3CF7AF2EAF5E}" presName="invisiNode" presStyleLbl="node1" presStyleIdx="4" presStyleCnt="5"/>
      <dgm:spPr/>
    </dgm:pt>
    <dgm:pt modelId="{738F959B-6103-452D-8B7B-952FC4D8577A}" type="pres">
      <dgm:prSet presAssocID="{469A28DE-F171-4E11-9394-3CF7AF2EAF5E}" presName="imagNode" presStyleLbl="fgImgPlace1" presStyleIdx="4" presStyleCnt="5"/>
      <dgm:spPr>
        <a:solidFill>
          <a:schemeClr val="bg1"/>
        </a:solidFill>
      </dgm:spPr>
    </dgm:pt>
  </dgm:ptLst>
  <dgm:cxnLst>
    <dgm:cxn modelId="{BF4F1309-B4AC-49CB-A6AA-18628D336E56}" srcId="{01DEA4B0-98FF-43C2-BDA5-D9161B73CFA1}" destId="{09229EFF-1292-4E76-9B99-B1E3EAF7D80E}" srcOrd="1" destOrd="0" parTransId="{38884FF5-6951-44AE-9577-6070C1855BEA}" sibTransId="{808B0EBA-F8B0-4C30-B91E-5870612B19CE}"/>
    <dgm:cxn modelId="{EBD2980F-1F81-44FE-B81B-F593B2F05123}" srcId="{01DEA4B0-98FF-43C2-BDA5-D9161B73CFA1}" destId="{607DA3E5-7C90-4AA9-B2FF-F282C482D2BF}" srcOrd="2" destOrd="0" parTransId="{3C74D4D8-DAA9-480A-BF03-F129917FB399}" sibTransId="{06CF0CAB-76E3-4025-813E-FD553CBFFECE}"/>
    <dgm:cxn modelId="{BEA22034-4A28-4B01-A163-7F0E9E61FD1F}" type="presOf" srcId="{469A28DE-F171-4E11-9394-3CF7AF2EAF5E}" destId="{7D70A97B-67C6-411F-AF29-05D0D1524D66}" srcOrd="1" destOrd="0" presId="urn:microsoft.com/office/officeart/2005/8/layout/hList7"/>
    <dgm:cxn modelId="{AE269E3D-70E3-4F7E-AC62-A126893872DC}" type="presOf" srcId="{607DA3E5-7C90-4AA9-B2FF-F282C482D2BF}" destId="{6F7CBD5C-D08A-459E-AAD0-A057A5B8F5AD}" srcOrd="1" destOrd="0" presId="urn:microsoft.com/office/officeart/2005/8/layout/hList7"/>
    <dgm:cxn modelId="{AAC8DA5E-03AB-4BBA-A5E2-E48FB78B1E09}" type="presOf" srcId="{808B0EBA-F8B0-4C30-B91E-5870612B19CE}" destId="{83E84E26-098C-4125-9089-C4958C0ED67C}" srcOrd="0" destOrd="0" presId="urn:microsoft.com/office/officeart/2005/8/layout/hList7"/>
    <dgm:cxn modelId="{3A719A67-8608-441B-959E-20F45480D055}" srcId="{01DEA4B0-98FF-43C2-BDA5-D9161B73CFA1}" destId="{469A28DE-F171-4E11-9394-3CF7AF2EAF5E}" srcOrd="4" destOrd="0" parTransId="{E7757971-EE55-436A-A3A8-3BBAC0FDDB53}" sibTransId="{494A22B5-4A49-4069-8342-41B9408A35A9}"/>
    <dgm:cxn modelId="{4F3CF149-8B19-4ECA-B2D8-F0F6B55B2331}" type="presOf" srcId="{607DA3E5-7C90-4AA9-B2FF-F282C482D2BF}" destId="{305DFA62-01B8-4DF2-97C5-E837392E6A4A}" srcOrd="0" destOrd="0" presId="urn:microsoft.com/office/officeart/2005/8/layout/hList7"/>
    <dgm:cxn modelId="{2C01A152-F644-44CA-BD55-35E2D2786F8E}" srcId="{01DEA4B0-98FF-43C2-BDA5-D9161B73CFA1}" destId="{E5F60FC9-9EAF-405E-800A-ECBD4E900EC5}" srcOrd="0" destOrd="0" parTransId="{190A07EF-7477-4717-BD3B-579D0CF1E46D}" sibTransId="{C021F36C-9D9E-4E3D-B2A7-B520826E4BB4}"/>
    <dgm:cxn modelId="{66FEDF53-1AB5-4A0F-8092-B6B65107147E}" type="presOf" srcId="{01DEA4B0-98FF-43C2-BDA5-D9161B73CFA1}" destId="{17257368-5B5E-44FB-BB6B-54EDF826D8C7}" srcOrd="0" destOrd="0" presId="urn:microsoft.com/office/officeart/2005/8/layout/hList7"/>
    <dgm:cxn modelId="{DDF62776-16F6-4E91-B162-6670B8BBFC44}" type="presOf" srcId="{09229EFF-1292-4E76-9B99-B1E3EAF7D80E}" destId="{33EEC680-2B23-4A36-96FA-22340A369F11}" srcOrd="0" destOrd="0" presId="urn:microsoft.com/office/officeart/2005/8/layout/hList7"/>
    <dgm:cxn modelId="{A04C4790-4340-4AD8-ADD4-0236606459E6}" type="presOf" srcId="{E5F60FC9-9EAF-405E-800A-ECBD4E900EC5}" destId="{BDBA3B0F-DCB7-4DE6-A695-7A9D5FA1AF7B}" srcOrd="0" destOrd="0" presId="urn:microsoft.com/office/officeart/2005/8/layout/hList7"/>
    <dgm:cxn modelId="{9D2681A7-88B5-4525-8BA1-13CD331AA45C}" type="presOf" srcId="{E5F60FC9-9EAF-405E-800A-ECBD4E900EC5}" destId="{B1155C00-E9DD-44B8-8694-63210522C82C}" srcOrd="1" destOrd="0" presId="urn:microsoft.com/office/officeart/2005/8/layout/hList7"/>
    <dgm:cxn modelId="{50CD73AE-7267-4471-BDB4-4A43975BD516}" type="presOf" srcId="{8E328587-5069-4DDB-B4CF-24A94FA44FFC}" destId="{AA0BF55A-38B3-4545-BF5B-476FE32D4C82}" srcOrd="0" destOrd="0" presId="urn:microsoft.com/office/officeart/2005/8/layout/hList7"/>
    <dgm:cxn modelId="{91363DBB-B9F7-4AA7-AB9F-759B55B4E38B}" type="presOf" srcId="{60D894A8-128B-4634-8AB5-CE737857CC29}" destId="{99CC73EF-AFF0-4575-911A-24DF80075C23}" srcOrd="1" destOrd="0" presId="urn:microsoft.com/office/officeart/2005/8/layout/hList7"/>
    <dgm:cxn modelId="{A1C87AC5-14B5-47DE-AA4D-615FE21FEE32}" type="presOf" srcId="{09229EFF-1292-4E76-9B99-B1E3EAF7D80E}" destId="{51B48E37-72F7-4121-90A9-0F2BCE33682F}" srcOrd="1" destOrd="0" presId="urn:microsoft.com/office/officeart/2005/8/layout/hList7"/>
    <dgm:cxn modelId="{FB0700DA-7460-416F-B99B-90AF9FCD9DC9}" type="presOf" srcId="{06CF0CAB-76E3-4025-813E-FD553CBFFECE}" destId="{CF5F76B5-EEED-462F-AC92-254985BAFAB9}" srcOrd="0" destOrd="0" presId="urn:microsoft.com/office/officeart/2005/8/layout/hList7"/>
    <dgm:cxn modelId="{6F3A73E6-7D00-4C72-8A4D-89C561408ABF}" type="presOf" srcId="{60D894A8-128B-4634-8AB5-CE737857CC29}" destId="{50955B88-0148-40F6-B017-51956449D342}" srcOrd="0" destOrd="0" presId="urn:microsoft.com/office/officeart/2005/8/layout/hList7"/>
    <dgm:cxn modelId="{F556BAF3-D3A3-4912-A2A2-7E95C60537F5}" srcId="{01DEA4B0-98FF-43C2-BDA5-D9161B73CFA1}" destId="{60D894A8-128B-4634-8AB5-CE737857CC29}" srcOrd="3" destOrd="0" parTransId="{4F2125F2-47AC-4EF6-9395-A73D1130665B}" sibTransId="{8E328587-5069-4DDB-B4CF-24A94FA44FFC}"/>
    <dgm:cxn modelId="{BBF194F9-EC48-4D22-9844-B08A0A470C45}" type="presOf" srcId="{469A28DE-F171-4E11-9394-3CF7AF2EAF5E}" destId="{9F16C82C-4714-43A4-89DC-EA818DC812B3}" srcOrd="0" destOrd="0" presId="urn:microsoft.com/office/officeart/2005/8/layout/hList7"/>
    <dgm:cxn modelId="{60C438FB-D921-4000-8669-B4534A64FB51}" type="presOf" srcId="{C021F36C-9D9E-4E3D-B2A7-B520826E4BB4}" destId="{F7A774C3-52A7-499E-8FA9-FE8A13998FB1}" srcOrd="0" destOrd="0" presId="urn:microsoft.com/office/officeart/2005/8/layout/hList7"/>
    <dgm:cxn modelId="{E83CEC06-45E3-4725-A877-F1FA055D8BF2}" type="presParOf" srcId="{17257368-5B5E-44FB-BB6B-54EDF826D8C7}" destId="{040A56E8-9436-4A09-8A50-A55290E64B06}" srcOrd="0" destOrd="0" presId="urn:microsoft.com/office/officeart/2005/8/layout/hList7"/>
    <dgm:cxn modelId="{A2301796-0BFA-4CB1-ACB5-FE8127AC5CEB}" type="presParOf" srcId="{17257368-5B5E-44FB-BB6B-54EDF826D8C7}" destId="{9279D246-CFAD-4EB2-9329-B462A462D171}" srcOrd="1" destOrd="0" presId="urn:microsoft.com/office/officeart/2005/8/layout/hList7"/>
    <dgm:cxn modelId="{3CC34E12-3ED6-4601-AB83-B8B01BCB4DA5}" type="presParOf" srcId="{9279D246-CFAD-4EB2-9329-B462A462D171}" destId="{3A5C04A3-46F1-4DE0-91DA-B3D08DCAABFE}" srcOrd="0" destOrd="0" presId="urn:microsoft.com/office/officeart/2005/8/layout/hList7"/>
    <dgm:cxn modelId="{12B9BF12-AFAC-4164-98D7-8FD1C9671F9B}" type="presParOf" srcId="{3A5C04A3-46F1-4DE0-91DA-B3D08DCAABFE}" destId="{BDBA3B0F-DCB7-4DE6-A695-7A9D5FA1AF7B}" srcOrd="0" destOrd="0" presId="urn:microsoft.com/office/officeart/2005/8/layout/hList7"/>
    <dgm:cxn modelId="{1327E001-9781-4D56-8666-778E3CD9462C}" type="presParOf" srcId="{3A5C04A3-46F1-4DE0-91DA-B3D08DCAABFE}" destId="{B1155C00-E9DD-44B8-8694-63210522C82C}" srcOrd="1" destOrd="0" presId="urn:microsoft.com/office/officeart/2005/8/layout/hList7"/>
    <dgm:cxn modelId="{88B7FE1F-838A-4C00-946E-FE41BDDAB3D6}" type="presParOf" srcId="{3A5C04A3-46F1-4DE0-91DA-B3D08DCAABFE}" destId="{2A023312-8550-4F5A-91D2-DA1784FF8DCC}" srcOrd="2" destOrd="0" presId="urn:microsoft.com/office/officeart/2005/8/layout/hList7"/>
    <dgm:cxn modelId="{3E4A4DB2-904A-4244-BD17-BBBF297FD2F8}" type="presParOf" srcId="{3A5C04A3-46F1-4DE0-91DA-B3D08DCAABFE}" destId="{7DCBF202-E187-43C1-ADE7-5DE1F198E05E}" srcOrd="3" destOrd="0" presId="urn:microsoft.com/office/officeart/2005/8/layout/hList7"/>
    <dgm:cxn modelId="{A8B87B13-9A2E-4BD2-8265-B5A8F98CC5C8}" type="presParOf" srcId="{9279D246-CFAD-4EB2-9329-B462A462D171}" destId="{F7A774C3-52A7-499E-8FA9-FE8A13998FB1}" srcOrd="1" destOrd="0" presId="urn:microsoft.com/office/officeart/2005/8/layout/hList7"/>
    <dgm:cxn modelId="{97822CAC-BA9B-482A-A134-9D4DAAF98312}" type="presParOf" srcId="{9279D246-CFAD-4EB2-9329-B462A462D171}" destId="{6577FE13-FB32-452E-A707-D42290E27F5D}" srcOrd="2" destOrd="0" presId="urn:microsoft.com/office/officeart/2005/8/layout/hList7"/>
    <dgm:cxn modelId="{FF35BB6E-D064-4F60-80E1-8025AC1CDF03}" type="presParOf" srcId="{6577FE13-FB32-452E-A707-D42290E27F5D}" destId="{33EEC680-2B23-4A36-96FA-22340A369F11}" srcOrd="0" destOrd="0" presId="urn:microsoft.com/office/officeart/2005/8/layout/hList7"/>
    <dgm:cxn modelId="{FCB7D72C-BA57-473C-A148-8527FAD4C7BD}" type="presParOf" srcId="{6577FE13-FB32-452E-A707-D42290E27F5D}" destId="{51B48E37-72F7-4121-90A9-0F2BCE33682F}" srcOrd="1" destOrd="0" presId="urn:microsoft.com/office/officeart/2005/8/layout/hList7"/>
    <dgm:cxn modelId="{82A99247-C588-439A-AABF-8B891CA1BD42}" type="presParOf" srcId="{6577FE13-FB32-452E-A707-D42290E27F5D}" destId="{CFD6DD5E-A93C-43DA-AE43-46497CCFFA68}" srcOrd="2" destOrd="0" presId="urn:microsoft.com/office/officeart/2005/8/layout/hList7"/>
    <dgm:cxn modelId="{B6196B14-7D63-479F-B340-566713895716}" type="presParOf" srcId="{6577FE13-FB32-452E-A707-D42290E27F5D}" destId="{E770FADA-04A4-4555-BACA-5F26B369FED3}" srcOrd="3" destOrd="0" presId="urn:microsoft.com/office/officeart/2005/8/layout/hList7"/>
    <dgm:cxn modelId="{C5E13098-5A5B-4818-A45B-41A0BD9FF1F8}" type="presParOf" srcId="{9279D246-CFAD-4EB2-9329-B462A462D171}" destId="{83E84E26-098C-4125-9089-C4958C0ED67C}" srcOrd="3" destOrd="0" presId="urn:microsoft.com/office/officeart/2005/8/layout/hList7"/>
    <dgm:cxn modelId="{0EC34724-8C0B-467E-BB3E-213B3578D8FD}" type="presParOf" srcId="{9279D246-CFAD-4EB2-9329-B462A462D171}" destId="{1C800EEF-89C6-433C-BF39-F2D82C4207A3}" srcOrd="4" destOrd="0" presId="urn:microsoft.com/office/officeart/2005/8/layout/hList7"/>
    <dgm:cxn modelId="{84833526-A50F-401A-88F9-F0FCB651C850}" type="presParOf" srcId="{1C800EEF-89C6-433C-BF39-F2D82C4207A3}" destId="{305DFA62-01B8-4DF2-97C5-E837392E6A4A}" srcOrd="0" destOrd="0" presId="urn:microsoft.com/office/officeart/2005/8/layout/hList7"/>
    <dgm:cxn modelId="{8BEFCEAA-5E0E-47E9-B7A7-280569766342}" type="presParOf" srcId="{1C800EEF-89C6-433C-BF39-F2D82C4207A3}" destId="{6F7CBD5C-D08A-459E-AAD0-A057A5B8F5AD}" srcOrd="1" destOrd="0" presId="urn:microsoft.com/office/officeart/2005/8/layout/hList7"/>
    <dgm:cxn modelId="{AE517E17-C740-4D44-9A1A-F96DAE9E3114}" type="presParOf" srcId="{1C800EEF-89C6-433C-BF39-F2D82C4207A3}" destId="{1A5B990B-C0F3-49F0-9AE5-49A1912BC050}" srcOrd="2" destOrd="0" presId="urn:microsoft.com/office/officeart/2005/8/layout/hList7"/>
    <dgm:cxn modelId="{EA390D94-D02A-4F1C-AA40-BD2B43BF95AE}" type="presParOf" srcId="{1C800EEF-89C6-433C-BF39-F2D82C4207A3}" destId="{2092B1D8-A811-4190-8B86-4D052279217D}" srcOrd="3" destOrd="0" presId="urn:microsoft.com/office/officeart/2005/8/layout/hList7"/>
    <dgm:cxn modelId="{5603FE3C-0BE1-4338-BAC3-384F25432376}" type="presParOf" srcId="{9279D246-CFAD-4EB2-9329-B462A462D171}" destId="{CF5F76B5-EEED-462F-AC92-254985BAFAB9}" srcOrd="5" destOrd="0" presId="urn:microsoft.com/office/officeart/2005/8/layout/hList7"/>
    <dgm:cxn modelId="{219B60E0-53B3-4FE6-841A-C945D54CFEDF}" type="presParOf" srcId="{9279D246-CFAD-4EB2-9329-B462A462D171}" destId="{09465808-527E-486F-B025-41782A97998A}" srcOrd="6" destOrd="0" presId="urn:microsoft.com/office/officeart/2005/8/layout/hList7"/>
    <dgm:cxn modelId="{4DD76553-321C-449A-89E9-05872099D3E2}" type="presParOf" srcId="{09465808-527E-486F-B025-41782A97998A}" destId="{50955B88-0148-40F6-B017-51956449D342}" srcOrd="0" destOrd="0" presId="urn:microsoft.com/office/officeart/2005/8/layout/hList7"/>
    <dgm:cxn modelId="{8606A69E-2BCE-4ED8-A23D-233F8D06141C}" type="presParOf" srcId="{09465808-527E-486F-B025-41782A97998A}" destId="{99CC73EF-AFF0-4575-911A-24DF80075C23}" srcOrd="1" destOrd="0" presId="urn:microsoft.com/office/officeart/2005/8/layout/hList7"/>
    <dgm:cxn modelId="{B0E68C4E-9C0F-45FA-8BB0-16E9E4D7C524}" type="presParOf" srcId="{09465808-527E-486F-B025-41782A97998A}" destId="{C81026F7-41A0-4D66-9160-CB71277A9A9A}" srcOrd="2" destOrd="0" presId="urn:microsoft.com/office/officeart/2005/8/layout/hList7"/>
    <dgm:cxn modelId="{955C26C5-8622-4D4A-8DDA-52EABAAA050A}" type="presParOf" srcId="{09465808-527E-486F-B025-41782A97998A}" destId="{FB686D17-6458-4ED8-AC40-9EB70894C830}" srcOrd="3" destOrd="0" presId="urn:microsoft.com/office/officeart/2005/8/layout/hList7"/>
    <dgm:cxn modelId="{C2BB3D4D-5CF4-4085-9897-3C4365FC1A36}" type="presParOf" srcId="{9279D246-CFAD-4EB2-9329-B462A462D171}" destId="{AA0BF55A-38B3-4545-BF5B-476FE32D4C82}" srcOrd="7" destOrd="0" presId="urn:microsoft.com/office/officeart/2005/8/layout/hList7"/>
    <dgm:cxn modelId="{964ED68B-AF29-4043-99D5-584501BA5288}" type="presParOf" srcId="{9279D246-CFAD-4EB2-9329-B462A462D171}" destId="{B0AF2E75-6D84-467F-8030-6CC3A2D3EB60}" srcOrd="8" destOrd="0" presId="urn:microsoft.com/office/officeart/2005/8/layout/hList7"/>
    <dgm:cxn modelId="{7EA6DB6A-5B9E-4B75-B206-79754FB85B29}" type="presParOf" srcId="{B0AF2E75-6D84-467F-8030-6CC3A2D3EB60}" destId="{9F16C82C-4714-43A4-89DC-EA818DC812B3}" srcOrd="0" destOrd="0" presId="urn:microsoft.com/office/officeart/2005/8/layout/hList7"/>
    <dgm:cxn modelId="{DCA2D2FF-DB99-4EFF-8869-1AB355CCE36D}" type="presParOf" srcId="{B0AF2E75-6D84-467F-8030-6CC3A2D3EB60}" destId="{7D70A97B-67C6-411F-AF29-05D0D1524D66}" srcOrd="1" destOrd="0" presId="urn:microsoft.com/office/officeart/2005/8/layout/hList7"/>
    <dgm:cxn modelId="{9715F8BA-D660-4FF0-B5B0-7DF341F31C79}" type="presParOf" srcId="{B0AF2E75-6D84-467F-8030-6CC3A2D3EB60}" destId="{9FCF9335-951C-4118-84E6-C4EA90F6BB99}" srcOrd="2" destOrd="0" presId="urn:microsoft.com/office/officeart/2005/8/layout/hList7"/>
    <dgm:cxn modelId="{C1C4C38F-570D-4427-9B94-10B495A290B8}" type="presParOf" srcId="{B0AF2E75-6D84-467F-8030-6CC3A2D3EB60}" destId="{738F959B-6103-452D-8B7B-952FC4D8577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EEF9F6E-C365-41D2-A233-E23FCB6EE2F5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61B7D0A-B27A-40A3-B9C5-154CA3CA451B}">
      <dgm:prSet/>
      <dgm:spPr/>
      <dgm:t>
        <a:bodyPr/>
        <a:lstStyle/>
        <a:p>
          <a:r>
            <a:rPr lang="it-IT" dirty="0"/>
            <a:t>DM garanzie agricoltura</a:t>
          </a:r>
        </a:p>
      </dgm:t>
    </dgm:pt>
    <dgm:pt modelId="{0D6EA2CD-114C-4273-BCAC-5A379115CA79}" type="parTrans" cxnId="{1C48E0EF-3C1B-4AA7-80FD-1328B1689290}">
      <dgm:prSet/>
      <dgm:spPr/>
      <dgm:t>
        <a:bodyPr/>
        <a:lstStyle/>
        <a:p>
          <a:endParaRPr lang="it-IT"/>
        </a:p>
      </dgm:t>
    </dgm:pt>
    <dgm:pt modelId="{1CDD0982-26CA-4D84-85D8-FB7A2C701D50}" type="sibTrans" cxnId="{1C48E0EF-3C1B-4AA7-80FD-1328B1689290}">
      <dgm:prSet/>
      <dgm:spPr/>
      <dgm:t>
        <a:bodyPr/>
        <a:lstStyle/>
        <a:p>
          <a:endParaRPr lang="it-IT"/>
        </a:p>
      </dgm:t>
    </dgm:pt>
    <dgm:pt modelId="{6703F908-B5DC-4648-92C0-28FC55D91866}">
      <dgm:prSet/>
      <dgm:spPr/>
      <dgm:t>
        <a:bodyPr/>
        <a:lstStyle/>
        <a:p>
          <a:r>
            <a:rPr lang="it-IT"/>
            <a:t>Garanzia elevata all’80%</a:t>
          </a:r>
        </a:p>
      </dgm:t>
    </dgm:pt>
    <dgm:pt modelId="{D9DCE002-244A-4C15-9D8E-1B0C66193F2E}" type="parTrans" cxnId="{2CE9D18F-8424-4636-8AD0-FC931CEABF8F}">
      <dgm:prSet/>
      <dgm:spPr/>
      <dgm:t>
        <a:bodyPr/>
        <a:lstStyle/>
        <a:p>
          <a:endParaRPr lang="it-IT"/>
        </a:p>
      </dgm:t>
    </dgm:pt>
    <dgm:pt modelId="{6EDCFB61-2DE1-46A2-ACF3-2874564AFC8B}" type="sibTrans" cxnId="{2CE9D18F-8424-4636-8AD0-FC931CEABF8F}">
      <dgm:prSet/>
      <dgm:spPr/>
      <dgm:t>
        <a:bodyPr/>
        <a:lstStyle/>
        <a:p>
          <a:endParaRPr lang="it-IT"/>
        </a:p>
      </dgm:t>
    </dgm:pt>
    <dgm:pt modelId="{925A97FA-8B3D-4923-AA67-46973C55E371}">
      <dgm:prSet/>
      <dgm:spPr/>
      <dgm:t>
        <a:bodyPr/>
        <a:lstStyle/>
        <a:p>
          <a:r>
            <a:rPr lang="it-IT"/>
            <a:t>Importo massimo fino a 5 milioni</a:t>
          </a:r>
        </a:p>
      </dgm:t>
    </dgm:pt>
    <dgm:pt modelId="{2E4E7006-96DC-4523-B1C7-A60C1A9FA16C}" type="parTrans" cxnId="{CDFDA836-5A89-448B-BCFF-B762C02BA69B}">
      <dgm:prSet/>
      <dgm:spPr/>
      <dgm:t>
        <a:bodyPr/>
        <a:lstStyle/>
        <a:p>
          <a:endParaRPr lang="it-IT"/>
        </a:p>
      </dgm:t>
    </dgm:pt>
    <dgm:pt modelId="{11B22A63-690A-41C8-9148-7A6DBE470113}" type="sibTrans" cxnId="{CDFDA836-5A89-448B-BCFF-B762C02BA69B}">
      <dgm:prSet/>
      <dgm:spPr/>
      <dgm:t>
        <a:bodyPr/>
        <a:lstStyle/>
        <a:p>
          <a:endParaRPr lang="it-IT"/>
        </a:p>
      </dgm:t>
    </dgm:pt>
    <dgm:pt modelId="{647D9EF5-3854-43BB-B6D0-6104B7B1FD70}">
      <dgm:prSet/>
      <dgm:spPr/>
      <dgm:t>
        <a:bodyPr/>
        <a:lstStyle/>
        <a:p>
          <a:r>
            <a:rPr lang="it-IT"/>
            <a:t>Garanzia di portafoglio con più banche</a:t>
          </a:r>
        </a:p>
      </dgm:t>
    </dgm:pt>
    <dgm:pt modelId="{7A410338-FDAF-4FD3-8C45-C569802D8C06}" type="parTrans" cxnId="{61E686D6-8A03-47A0-989F-A434144DA57D}">
      <dgm:prSet/>
      <dgm:spPr/>
      <dgm:t>
        <a:bodyPr/>
        <a:lstStyle/>
        <a:p>
          <a:endParaRPr lang="it-IT"/>
        </a:p>
      </dgm:t>
    </dgm:pt>
    <dgm:pt modelId="{5B1B0040-39F3-4295-8B6C-66435561906C}" type="sibTrans" cxnId="{61E686D6-8A03-47A0-989F-A434144DA57D}">
      <dgm:prSet/>
      <dgm:spPr/>
      <dgm:t>
        <a:bodyPr/>
        <a:lstStyle/>
        <a:p>
          <a:endParaRPr lang="it-IT"/>
        </a:p>
      </dgm:t>
    </dgm:pt>
    <dgm:pt modelId="{9B6F27EF-2D44-479D-B60C-05EDEA24949C}">
      <dgm:prSet/>
      <dgm:spPr/>
      <dgm:t>
        <a:bodyPr/>
        <a:lstStyle/>
        <a:p>
          <a:r>
            <a:rPr lang="it-IT"/>
            <a:t>Riassicurazione del credito</a:t>
          </a:r>
        </a:p>
      </dgm:t>
    </dgm:pt>
    <dgm:pt modelId="{5613EA2F-250C-470D-B9C3-CE0DB7A983E9}" type="parTrans" cxnId="{E6CE5AF4-25D1-4D4A-AB5F-51F66C00CC6B}">
      <dgm:prSet/>
      <dgm:spPr/>
      <dgm:t>
        <a:bodyPr/>
        <a:lstStyle/>
        <a:p>
          <a:endParaRPr lang="it-IT"/>
        </a:p>
      </dgm:t>
    </dgm:pt>
    <dgm:pt modelId="{9DA13380-EB3F-40A6-965A-CED6CD285BA4}" type="sibTrans" cxnId="{E6CE5AF4-25D1-4D4A-AB5F-51F66C00CC6B}">
      <dgm:prSet/>
      <dgm:spPr/>
      <dgm:t>
        <a:bodyPr/>
        <a:lstStyle/>
        <a:p>
          <a:endParaRPr lang="it-IT"/>
        </a:p>
      </dgm:t>
    </dgm:pt>
    <dgm:pt modelId="{8C4C9388-4FEE-4E8C-B49C-A6721B3F3C7D}">
      <dgm:prSet/>
      <dgm:spPr/>
      <dgm:t>
        <a:bodyPr/>
        <a:lstStyle/>
        <a:p>
          <a:r>
            <a:rPr lang="it-IT" dirty="0"/>
            <a:t>Decisione Commissione UE</a:t>
          </a:r>
        </a:p>
      </dgm:t>
    </dgm:pt>
    <dgm:pt modelId="{DA74A04E-F769-44BC-8730-6371A1C13053}" type="parTrans" cxnId="{2BB9E321-0F27-46AF-B630-771D511EAA5A}">
      <dgm:prSet/>
      <dgm:spPr/>
      <dgm:t>
        <a:bodyPr/>
        <a:lstStyle/>
        <a:p>
          <a:endParaRPr lang="it-IT"/>
        </a:p>
      </dgm:t>
    </dgm:pt>
    <dgm:pt modelId="{E0525541-009D-47C7-90D0-653BDA96DBE2}" type="sibTrans" cxnId="{2BB9E321-0F27-46AF-B630-771D511EAA5A}">
      <dgm:prSet/>
      <dgm:spPr/>
      <dgm:t>
        <a:bodyPr/>
        <a:lstStyle/>
        <a:p>
          <a:endParaRPr lang="it-IT"/>
        </a:p>
      </dgm:t>
    </dgm:pt>
    <dgm:pt modelId="{D377EA5C-5B99-4869-980B-A1FAD6069A5C}">
      <dgm:prSet/>
      <dgm:spPr/>
      <dgm:t>
        <a:bodyPr/>
        <a:lstStyle/>
        <a:p>
          <a:r>
            <a:rPr lang="it-IT" dirty="0"/>
            <a:t>Possibili ristrutturazioni del debito stessa banca (+10%/controllo sul tasso)</a:t>
          </a:r>
        </a:p>
      </dgm:t>
    </dgm:pt>
    <dgm:pt modelId="{515575F4-AC18-443D-AA93-3B3B557A2E0C}" type="parTrans" cxnId="{9F68C9B4-ED3C-494C-A956-3185DCA2D430}">
      <dgm:prSet/>
      <dgm:spPr/>
      <dgm:t>
        <a:bodyPr/>
        <a:lstStyle/>
        <a:p>
          <a:endParaRPr lang="it-IT"/>
        </a:p>
      </dgm:t>
    </dgm:pt>
    <dgm:pt modelId="{B8D9E3BD-FED2-484E-8661-71E15777AF49}" type="sibTrans" cxnId="{9F68C9B4-ED3C-494C-A956-3185DCA2D430}">
      <dgm:prSet/>
      <dgm:spPr/>
      <dgm:t>
        <a:bodyPr/>
        <a:lstStyle/>
        <a:p>
          <a:endParaRPr lang="it-IT"/>
        </a:p>
      </dgm:t>
    </dgm:pt>
    <dgm:pt modelId="{6A61CBFE-0799-4E43-A7C7-D9D7B0C458C8}">
      <dgm:prSet/>
      <dgm:spPr/>
      <dgm:t>
        <a:bodyPr/>
        <a:lstStyle/>
        <a:p>
          <a:r>
            <a:rPr lang="it-IT" dirty="0"/>
            <a:t>LGD: (60% micro e piccole; 70% medie; =100% pesca</a:t>
          </a:r>
        </a:p>
      </dgm:t>
    </dgm:pt>
    <dgm:pt modelId="{84B3888C-6F7D-4FAB-BAC3-0DBE6C5ED6C4}" type="parTrans" cxnId="{D660CBA9-EF97-498E-8BA9-478086918B30}">
      <dgm:prSet/>
      <dgm:spPr/>
      <dgm:t>
        <a:bodyPr/>
        <a:lstStyle/>
        <a:p>
          <a:endParaRPr lang="it-IT"/>
        </a:p>
      </dgm:t>
    </dgm:pt>
    <dgm:pt modelId="{CC3A1116-C431-4537-B65F-86CEB2B409FB}" type="sibTrans" cxnId="{D660CBA9-EF97-498E-8BA9-478086918B30}">
      <dgm:prSet/>
      <dgm:spPr/>
      <dgm:t>
        <a:bodyPr/>
        <a:lstStyle/>
        <a:p>
          <a:endParaRPr lang="it-IT"/>
        </a:p>
      </dgm:t>
    </dgm:pt>
    <dgm:pt modelId="{85F51938-BFB2-4899-AD30-3E37C76C31E0}">
      <dgm:prSet/>
      <dgm:spPr/>
      <dgm:t>
        <a:bodyPr/>
        <a:lstStyle/>
        <a:p>
          <a:r>
            <a:rPr lang="it-IT" dirty="0"/>
            <a:t>Assorbimento e remunerazione: Graduati sulla base del rating della PMI</a:t>
          </a:r>
        </a:p>
      </dgm:t>
    </dgm:pt>
    <dgm:pt modelId="{6553954D-2243-457D-A4CD-1988B47B174E}" type="parTrans" cxnId="{110BE3BF-E65C-4606-9B24-459CD3A114C8}">
      <dgm:prSet/>
      <dgm:spPr/>
      <dgm:t>
        <a:bodyPr/>
        <a:lstStyle/>
        <a:p>
          <a:endParaRPr lang="it-IT"/>
        </a:p>
      </dgm:t>
    </dgm:pt>
    <dgm:pt modelId="{53274111-E27C-48C2-AF97-52B5DC453570}" type="sibTrans" cxnId="{110BE3BF-E65C-4606-9B24-459CD3A114C8}">
      <dgm:prSet/>
      <dgm:spPr/>
      <dgm:t>
        <a:bodyPr/>
        <a:lstStyle/>
        <a:p>
          <a:endParaRPr lang="it-IT"/>
        </a:p>
      </dgm:t>
    </dgm:pt>
    <dgm:pt modelId="{C1DE600D-7C85-43B2-80F9-05F1EA674AAE}">
      <dgm:prSet/>
      <dgm:spPr/>
      <dgm:t>
        <a:bodyPr/>
        <a:lstStyle/>
        <a:p>
          <a:r>
            <a:rPr lang="it-IT" dirty="0"/>
            <a:t>Oltre 1 milione di euro: Verifica matematica della adeguata riduzione del tasso</a:t>
          </a:r>
        </a:p>
      </dgm:t>
    </dgm:pt>
    <dgm:pt modelId="{3B8DAF90-857C-43F5-9A09-997C14A73E5D}" type="parTrans" cxnId="{025C22F4-781C-4014-A787-A2FBE68D279D}">
      <dgm:prSet/>
      <dgm:spPr/>
      <dgm:t>
        <a:bodyPr/>
        <a:lstStyle/>
        <a:p>
          <a:endParaRPr lang="it-IT"/>
        </a:p>
      </dgm:t>
    </dgm:pt>
    <dgm:pt modelId="{9CFF3F89-DA9F-41B6-85FE-3368E4109888}" type="sibTrans" cxnId="{025C22F4-781C-4014-A787-A2FBE68D279D}">
      <dgm:prSet/>
      <dgm:spPr/>
      <dgm:t>
        <a:bodyPr/>
        <a:lstStyle/>
        <a:p>
          <a:endParaRPr lang="it-IT"/>
        </a:p>
      </dgm:t>
    </dgm:pt>
    <dgm:pt modelId="{B258FD60-6962-4582-9624-EEB2EEB1C75C}" type="pres">
      <dgm:prSet presAssocID="{7EEF9F6E-C365-41D2-A233-E23FCB6EE2F5}" presName="linear" presStyleCnt="0">
        <dgm:presLayoutVars>
          <dgm:dir/>
          <dgm:resizeHandles val="exact"/>
        </dgm:presLayoutVars>
      </dgm:prSet>
      <dgm:spPr/>
    </dgm:pt>
    <dgm:pt modelId="{6C386991-374B-43DC-AB1E-0174F95EE3AF}" type="pres">
      <dgm:prSet presAssocID="{8C4C9388-4FEE-4E8C-B49C-A6721B3F3C7D}" presName="comp" presStyleCnt="0"/>
      <dgm:spPr/>
    </dgm:pt>
    <dgm:pt modelId="{74201296-5730-47B7-A2DE-1C64DBBA8134}" type="pres">
      <dgm:prSet presAssocID="{8C4C9388-4FEE-4E8C-B49C-A6721B3F3C7D}" presName="box" presStyleLbl="node1" presStyleIdx="0" presStyleCnt="2"/>
      <dgm:spPr/>
    </dgm:pt>
    <dgm:pt modelId="{F13A1AA2-7EB7-4EA2-A013-7C9BC87675DB}" type="pres">
      <dgm:prSet presAssocID="{8C4C9388-4FEE-4E8C-B49C-A6721B3F3C7D}" presName="img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D741249C-A2A7-4BD7-9F63-F400458DDE4B}" type="pres">
      <dgm:prSet presAssocID="{8C4C9388-4FEE-4E8C-B49C-A6721B3F3C7D}" presName="text" presStyleLbl="node1" presStyleIdx="0" presStyleCnt="2">
        <dgm:presLayoutVars>
          <dgm:bulletEnabled val="1"/>
        </dgm:presLayoutVars>
      </dgm:prSet>
      <dgm:spPr/>
    </dgm:pt>
    <dgm:pt modelId="{7B7D8928-938B-4E9B-8D01-54E31F0BED49}" type="pres">
      <dgm:prSet presAssocID="{E0525541-009D-47C7-90D0-653BDA96DBE2}" presName="spacer" presStyleCnt="0"/>
      <dgm:spPr/>
    </dgm:pt>
    <dgm:pt modelId="{87FDADF5-730C-4CDE-96AC-CD32F832934D}" type="pres">
      <dgm:prSet presAssocID="{861B7D0A-B27A-40A3-B9C5-154CA3CA451B}" presName="comp" presStyleCnt="0"/>
      <dgm:spPr/>
    </dgm:pt>
    <dgm:pt modelId="{51B380F6-1725-474E-BC13-985EDF959608}" type="pres">
      <dgm:prSet presAssocID="{861B7D0A-B27A-40A3-B9C5-154CA3CA451B}" presName="box" presStyleLbl="node1" presStyleIdx="1" presStyleCnt="2"/>
      <dgm:spPr/>
    </dgm:pt>
    <dgm:pt modelId="{9A757D66-1EE6-42D5-AE0D-9EF4BFE3C115}" type="pres">
      <dgm:prSet presAssocID="{861B7D0A-B27A-40A3-B9C5-154CA3CA451B}" presName="img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0A1B9E15-78D4-4C61-B2B7-2C3A5712C132}" type="pres">
      <dgm:prSet presAssocID="{861B7D0A-B27A-40A3-B9C5-154CA3CA451B}" presName="text" presStyleLbl="node1" presStyleIdx="1" presStyleCnt="2">
        <dgm:presLayoutVars>
          <dgm:bulletEnabled val="1"/>
        </dgm:presLayoutVars>
      </dgm:prSet>
      <dgm:spPr/>
    </dgm:pt>
  </dgm:ptLst>
  <dgm:cxnLst>
    <dgm:cxn modelId="{A8BC8C03-386A-48B5-A18F-53400E661D9A}" type="presOf" srcId="{6A61CBFE-0799-4E43-A7C7-D9D7B0C458C8}" destId="{74201296-5730-47B7-A2DE-1C64DBBA8134}" srcOrd="0" destOrd="2" presId="urn:microsoft.com/office/officeart/2005/8/layout/vList4"/>
    <dgm:cxn modelId="{E2290608-CD2E-4E20-9E73-C04514406CBF}" type="presOf" srcId="{D377EA5C-5B99-4869-980B-A1FAD6069A5C}" destId="{D741249C-A2A7-4BD7-9F63-F400458DDE4B}" srcOrd="1" destOrd="1" presId="urn:microsoft.com/office/officeart/2005/8/layout/vList4"/>
    <dgm:cxn modelId="{AA0D2820-0BDA-4041-B711-437E7B2C8431}" type="presOf" srcId="{9B6F27EF-2D44-479D-B60C-05EDEA24949C}" destId="{51B380F6-1725-474E-BC13-985EDF959608}" srcOrd="0" destOrd="4" presId="urn:microsoft.com/office/officeart/2005/8/layout/vList4"/>
    <dgm:cxn modelId="{2BB9E321-0F27-46AF-B630-771D511EAA5A}" srcId="{7EEF9F6E-C365-41D2-A233-E23FCB6EE2F5}" destId="{8C4C9388-4FEE-4E8C-B49C-A6721B3F3C7D}" srcOrd="0" destOrd="0" parTransId="{DA74A04E-F769-44BC-8730-6371A1C13053}" sibTransId="{E0525541-009D-47C7-90D0-653BDA96DBE2}"/>
    <dgm:cxn modelId="{CDFDA836-5A89-448B-BCFF-B762C02BA69B}" srcId="{861B7D0A-B27A-40A3-B9C5-154CA3CA451B}" destId="{925A97FA-8B3D-4923-AA67-46973C55E371}" srcOrd="1" destOrd="0" parTransId="{2E4E7006-96DC-4523-B1C7-A60C1A9FA16C}" sibTransId="{11B22A63-690A-41C8-9148-7A6DBE470113}"/>
    <dgm:cxn modelId="{0BB3453B-D64D-4C4E-91BA-433262C59156}" type="presOf" srcId="{8C4C9388-4FEE-4E8C-B49C-A6721B3F3C7D}" destId="{D741249C-A2A7-4BD7-9F63-F400458DDE4B}" srcOrd="1" destOrd="0" presId="urn:microsoft.com/office/officeart/2005/8/layout/vList4"/>
    <dgm:cxn modelId="{3551845C-49F1-4E60-A941-FF7CE83B54F1}" type="presOf" srcId="{8C4C9388-4FEE-4E8C-B49C-A6721B3F3C7D}" destId="{74201296-5730-47B7-A2DE-1C64DBBA8134}" srcOrd="0" destOrd="0" presId="urn:microsoft.com/office/officeart/2005/8/layout/vList4"/>
    <dgm:cxn modelId="{8D44E564-6522-4D89-B4C6-52CFB0B81983}" type="presOf" srcId="{C1DE600D-7C85-43B2-80F9-05F1EA674AAE}" destId="{D741249C-A2A7-4BD7-9F63-F400458DDE4B}" srcOrd="1" destOrd="4" presId="urn:microsoft.com/office/officeart/2005/8/layout/vList4"/>
    <dgm:cxn modelId="{D99A4C47-E45A-438E-968A-E63E0492F00C}" type="presOf" srcId="{9B6F27EF-2D44-479D-B60C-05EDEA24949C}" destId="{0A1B9E15-78D4-4C61-B2B7-2C3A5712C132}" srcOrd="1" destOrd="4" presId="urn:microsoft.com/office/officeart/2005/8/layout/vList4"/>
    <dgm:cxn modelId="{9F754549-41E0-4A8F-905A-B48E425BFD20}" type="presOf" srcId="{85F51938-BFB2-4899-AD30-3E37C76C31E0}" destId="{74201296-5730-47B7-A2DE-1C64DBBA8134}" srcOrd="0" destOrd="3" presId="urn:microsoft.com/office/officeart/2005/8/layout/vList4"/>
    <dgm:cxn modelId="{5838D06F-34DC-4586-9799-87B10B7E03AC}" type="presOf" srcId="{6703F908-B5DC-4648-92C0-28FC55D91866}" destId="{51B380F6-1725-474E-BC13-985EDF959608}" srcOrd="0" destOrd="1" presId="urn:microsoft.com/office/officeart/2005/8/layout/vList4"/>
    <dgm:cxn modelId="{919D9453-E62F-4764-8B5C-5CDB05F15305}" type="presOf" srcId="{925A97FA-8B3D-4923-AA67-46973C55E371}" destId="{51B380F6-1725-474E-BC13-985EDF959608}" srcOrd="0" destOrd="2" presId="urn:microsoft.com/office/officeart/2005/8/layout/vList4"/>
    <dgm:cxn modelId="{70607D74-F68C-4B20-A557-D33CF04B0950}" type="presOf" srcId="{7EEF9F6E-C365-41D2-A233-E23FCB6EE2F5}" destId="{B258FD60-6962-4582-9624-EEB2EEB1C75C}" srcOrd="0" destOrd="0" presId="urn:microsoft.com/office/officeart/2005/8/layout/vList4"/>
    <dgm:cxn modelId="{D29DBF74-067D-4B95-B738-07054E5D1F49}" type="presOf" srcId="{D377EA5C-5B99-4869-980B-A1FAD6069A5C}" destId="{74201296-5730-47B7-A2DE-1C64DBBA8134}" srcOrd="0" destOrd="1" presId="urn:microsoft.com/office/officeart/2005/8/layout/vList4"/>
    <dgm:cxn modelId="{1E40BE76-6D10-4616-B3BB-4A4FB5B3BA51}" type="presOf" srcId="{6703F908-B5DC-4648-92C0-28FC55D91866}" destId="{0A1B9E15-78D4-4C61-B2B7-2C3A5712C132}" srcOrd="1" destOrd="1" presId="urn:microsoft.com/office/officeart/2005/8/layout/vList4"/>
    <dgm:cxn modelId="{24481A83-7919-464A-8ED3-6602A590F1E6}" type="presOf" srcId="{C1DE600D-7C85-43B2-80F9-05F1EA674AAE}" destId="{74201296-5730-47B7-A2DE-1C64DBBA8134}" srcOrd="0" destOrd="4" presId="urn:microsoft.com/office/officeart/2005/8/layout/vList4"/>
    <dgm:cxn modelId="{2CE9D18F-8424-4636-8AD0-FC931CEABF8F}" srcId="{861B7D0A-B27A-40A3-B9C5-154CA3CA451B}" destId="{6703F908-B5DC-4648-92C0-28FC55D91866}" srcOrd="0" destOrd="0" parTransId="{D9DCE002-244A-4C15-9D8E-1B0C66193F2E}" sibTransId="{6EDCFB61-2DE1-46A2-ACF3-2874564AFC8B}"/>
    <dgm:cxn modelId="{94538494-D5C7-4CD6-8042-B6D326AE1736}" type="presOf" srcId="{647D9EF5-3854-43BB-B6D0-6104B7B1FD70}" destId="{0A1B9E15-78D4-4C61-B2B7-2C3A5712C132}" srcOrd="1" destOrd="3" presId="urn:microsoft.com/office/officeart/2005/8/layout/vList4"/>
    <dgm:cxn modelId="{EECB62A0-31DF-4030-AA88-0709F995F871}" type="presOf" srcId="{861B7D0A-B27A-40A3-B9C5-154CA3CA451B}" destId="{0A1B9E15-78D4-4C61-B2B7-2C3A5712C132}" srcOrd="1" destOrd="0" presId="urn:microsoft.com/office/officeart/2005/8/layout/vList4"/>
    <dgm:cxn modelId="{D660CBA9-EF97-498E-8BA9-478086918B30}" srcId="{8C4C9388-4FEE-4E8C-B49C-A6721B3F3C7D}" destId="{6A61CBFE-0799-4E43-A7C7-D9D7B0C458C8}" srcOrd="1" destOrd="0" parTransId="{84B3888C-6F7D-4FAB-BAC3-0DBE6C5ED6C4}" sibTransId="{CC3A1116-C431-4537-B65F-86CEB2B409FB}"/>
    <dgm:cxn modelId="{ED673FAB-7DEE-496B-A6D5-8AB6D8982A4E}" type="presOf" srcId="{925A97FA-8B3D-4923-AA67-46973C55E371}" destId="{0A1B9E15-78D4-4C61-B2B7-2C3A5712C132}" srcOrd="1" destOrd="2" presId="urn:microsoft.com/office/officeart/2005/8/layout/vList4"/>
    <dgm:cxn modelId="{9F68C9B4-ED3C-494C-A956-3185DCA2D430}" srcId="{8C4C9388-4FEE-4E8C-B49C-A6721B3F3C7D}" destId="{D377EA5C-5B99-4869-980B-A1FAD6069A5C}" srcOrd="0" destOrd="0" parTransId="{515575F4-AC18-443D-AA93-3B3B557A2E0C}" sibTransId="{B8D9E3BD-FED2-484E-8661-71E15777AF49}"/>
    <dgm:cxn modelId="{110BE3BF-E65C-4606-9B24-459CD3A114C8}" srcId="{8C4C9388-4FEE-4E8C-B49C-A6721B3F3C7D}" destId="{85F51938-BFB2-4899-AD30-3E37C76C31E0}" srcOrd="2" destOrd="0" parTransId="{6553954D-2243-457D-A4CD-1988B47B174E}" sibTransId="{53274111-E27C-48C2-AF97-52B5DC453570}"/>
    <dgm:cxn modelId="{650EF9D1-A8F6-454D-B9A8-351B6FEF339F}" type="presOf" srcId="{6A61CBFE-0799-4E43-A7C7-D9D7B0C458C8}" destId="{D741249C-A2A7-4BD7-9F63-F400458DDE4B}" srcOrd="1" destOrd="2" presId="urn:microsoft.com/office/officeart/2005/8/layout/vList4"/>
    <dgm:cxn modelId="{61E686D6-8A03-47A0-989F-A434144DA57D}" srcId="{861B7D0A-B27A-40A3-B9C5-154CA3CA451B}" destId="{647D9EF5-3854-43BB-B6D0-6104B7B1FD70}" srcOrd="2" destOrd="0" parTransId="{7A410338-FDAF-4FD3-8C45-C569802D8C06}" sibTransId="{5B1B0040-39F3-4295-8B6C-66435561906C}"/>
    <dgm:cxn modelId="{B93E4DE6-42D2-4FAA-A5F0-9EC9A4F0DF7F}" type="presOf" srcId="{861B7D0A-B27A-40A3-B9C5-154CA3CA451B}" destId="{51B380F6-1725-474E-BC13-985EDF959608}" srcOrd="0" destOrd="0" presId="urn:microsoft.com/office/officeart/2005/8/layout/vList4"/>
    <dgm:cxn modelId="{1C48E0EF-3C1B-4AA7-80FD-1328B1689290}" srcId="{7EEF9F6E-C365-41D2-A233-E23FCB6EE2F5}" destId="{861B7D0A-B27A-40A3-B9C5-154CA3CA451B}" srcOrd="1" destOrd="0" parTransId="{0D6EA2CD-114C-4273-BCAC-5A379115CA79}" sibTransId="{1CDD0982-26CA-4D84-85D8-FB7A2C701D50}"/>
    <dgm:cxn modelId="{0BC579F0-5039-437B-AC99-97A3B9891AC2}" type="presOf" srcId="{647D9EF5-3854-43BB-B6D0-6104B7B1FD70}" destId="{51B380F6-1725-474E-BC13-985EDF959608}" srcOrd="0" destOrd="3" presId="urn:microsoft.com/office/officeart/2005/8/layout/vList4"/>
    <dgm:cxn modelId="{EEF38EF3-62AB-413C-82E4-ACBC604DAABC}" type="presOf" srcId="{85F51938-BFB2-4899-AD30-3E37C76C31E0}" destId="{D741249C-A2A7-4BD7-9F63-F400458DDE4B}" srcOrd="1" destOrd="3" presId="urn:microsoft.com/office/officeart/2005/8/layout/vList4"/>
    <dgm:cxn modelId="{025C22F4-781C-4014-A787-A2FBE68D279D}" srcId="{8C4C9388-4FEE-4E8C-B49C-A6721B3F3C7D}" destId="{C1DE600D-7C85-43B2-80F9-05F1EA674AAE}" srcOrd="3" destOrd="0" parTransId="{3B8DAF90-857C-43F5-9A09-997C14A73E5D}" sibTransId="{9CFF3F89-DA9F-41B6-85FE-3368E4109888}"/>
    <dgm:cxn modelId="{E6CE5AF4-25D1-4D4A-AB5F-51F66C00CC6B}" srcId="{861B7D0A-B27A-40A3-B9C5-154CA3CA451B}" destId="{9B6F27EF-2D44-479D-B60C-05EDEA24949C}" srcOrd="3" destOrd="0" parTransId="{5613EA2F-250C-470D-B9C3-CE0DB7A983E9}" sibTransId="{9DA13380-EB3F-40A6-965A-CED6CD285BA4}"/>
    <dgm:cxn modelId="{27F899BE-5F4D-43BD-B49C-5EF6066CABB4}" type="presParOf" srcId="{B258FD60-6962-4582-9624-EEB2EEB1C75C}" destId="{6C386991-374B-43DC-AB1E-0174F95EE3AF}" srcOrd="0" destOrd="0" presId="urn:microsoft.com/office/officeart/2005/8/layout/vList4"/>
    <dgm:cxn modelId="{02F2B0A8-FA13-4FCB-8BCC-004C7E0F2735}" type="presParOf" srcId="{6C386991-374B-43DC-AB1E-0174F95EE3AF}" destId="{74201296-5730-47B7-A2DE-1C64DBBA8134}" srcOrd="0" destOrd="0" presId="urn:microsoft.com/office/officeart/2005/8/layout/vList4"/>
    <dgm:cxn modelId="{FA41E108-8C0B-4E3F-984B-88621F507DDE}" type="presParOf" srcId="{6C386991-374B-43DC-AB1E-0174F95EE3AF}" destId="{F13A1AA2-7EB7-4EA2-A013-7C9BC87675DB}" srcOrd="1" destOrd="0" presId="urn:microsoft.com/office/officeart/2005/8/layout/vList4"/>
    <dgm:cxn modelId="{4816A08A-5326-497C-ADA7-EAD6DE3680BA}" type="presParOf" srcId="{6C386991-374B-43DC-AB1E-0174F95EE3AF}" destId="{D741249C-A2A7-4BD7-9F63-F400458DDE4B}" srcOrd="2" destOrd="0" presId="urn:microsoft.com/office/officeart/2005/8/layout/vList4"/>
    <dgm:cxn modelId="{256AAB8D-57C8-4B1B-8448-026F82A6CA0F}" type="presParOf" srcId="{B258FD60-6962-4582-9624-EEB2EEB1C75C}" destId="{7B7D8928-938B-4E9B-8D01-54E31F0BED49}" srcOrd="1" destOrd="0" presId="urn:microsoft.com/office/officeart/2005/8/layout/vList4"/>
    <dgm:cxn modelId="{763DB0DE-2584-45DA-87B9-E4EA34E78D68}" type="presParOf" srcId="{B258FD60-6962-4582-9624-EEB2EEB1C75C}" destId="{87FDADF5-730C-4CDE-96AC-CD32F832934D}" srcOrd="2" destOrd="0" presId="urn:microsoft.com/office/officeart/2005/8/layout/vList4"/>
    <dgm:cxn modelId="{97AC2FD8-7D53-496D-9F65-C3B2C03A287C}" type="presParOf" srcId="{87FDADF5-730C-4CDE-96AC-CD32F832934D}" destId="{51B380F6-1725-474E-BC13-985EDF959608}" srcOrd="0" destOrd="0" presId="urn:microsoft.com/office/officeart/2005/8/layout/vList4"/>
    <dgm:cxn modelId="{C7BC09EB-12B3-4AC1-94B2-04DB706F8CFA}" type="presParOf" srcId="{87FDADF5-730C-4CDE-96AC-CD32F832934D}" destId="{9A757D66-1EE6-42D5-AE0D-9EF4BFE3C115}" srcOrd="1" destOrd="0" presId="urn:microsoft.com/office/officeart/2005/8/layout/vList4"/>
    <dgm:cxn modelId="{4D7B3EA1-9E8C-4651-9AFD-F2509C63EE48}" type="presParOf" srcId="{87FDADF5-730C-4CDE-96AC-CD32F832934D}" destId="{0A1B9E15-78D4-4C61-B2B7-2C3A5712C13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94DDC13-1058-45FD-A555-A3B906123853}" type="doc">
      <dgm:prSet loTypeId="urn:microsoft.com/office/officeart/2005/8/layout/process1" loCatId="process" qsTypeId="urn:microsoft.com/office/officeart/2005/8/quickstyle/simple1" qsCatId="simple" csTypeId="urn:microsoft.com/office/officeart/2005/8/colors/accent1_1" csCatId="accent1" phldr="1"/>
      <dgm:spPr/>
    </dgm:pt>
    <dgm:pt modelId="{F5122D0D-9BF2-4B5D-9C32-81BA6685551B}" type="pres">
      <dgm:prSet presAssocID="{F94DDC13-1058-45FD-A555-A3B906123853}" presName="Name0" presStyleCnt="0">
        <dgm:presLayoutVars>
          <dgm:dir/>
          <dgm:resizeHandles val="exact"/>
        </dgm:presLayoutVars>
      </dgm:prSet>
      <dgm:spPr/>
    </dgm:pt>
  </dgm:ptLst>
  <dgm:cxnLst>
    <dgm:cxn modelId="{EFAF7F2A-BE32-4BC2-B925-BCF7F6005D7B}" type="presOf" srcId="{F94DDC13-1058-45FD-A555-A3B906123853}" destId="{F5122D0D-9BF2-4B5D-9C32-81BA6685551B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94DDC13-1058-45FD-A555-A3B906123853}" type="doc">
      <dgm:prSet loTypeId="urn:microsoft.com/office/officeart/2005/8/layout/process1" loCatId="process" qsTypeId="urn:microsoft.com/office/officeart/2005/8/quickstyle/simple1" qsCatId="simple" csTypeId="urn:microsoft.com/office/officeart/2005/8/colors/accent1_1" csCatId="accent1" phldr="1"/>
      <dgm:spPr/>
    </dgm:pt>
    <dgm:pt modelId="{D17C4FD2-DA60-42D3-AEFD-17178549D3AE}">
      <dgm:prSet phldrT="[Testo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>
          <a:solidFill>
            <a:srgbClr val="FFC000"/>
          </a:solidFill>
        </a:ln>
      </dgm:spPr>
      <dgm:t>
        <a:bodyPr/>
        <a:lstStyle/>
        <a:p>
          <a:endParaRPr lang="it-IT" sz="1600"/>
        </a:p>
      </dgm:t>
    </dgm:pt>
    <dgm:pt modelId="{F07711EB-585E-4EEC-8B5B-DFB97457A602}" type="parTrans" cxnId="{47B6AF40-72F8-47E0-B708-B046071B285F}">
      <dgm:prSet/>
      <dgm:spPr/>
      <dgm:t>
        <a:bodyPr/>
        <a:lstStyle/>
        <a:p>
          <a:endParaRPr lang="it-IT"/>
        </a:p>
      </dgm:t>
    </dgm:pt>
    <dgm:pt modelId="{0D02DAB0-B948-4DFC-B30F-ACAC0B70DDBE}" type="sibTrans" cxnId="{47B6AF40-72F8-47E0-B708-B046071B285F}">
      <dgm:prSet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>
          <a:solidFill>
            <a:srgbClr val="FFC000"/>
          </a:solidFill>
        </a:ln>
      </dgm:spPr>
      <dgm:t>
        <a:bodyPr/>
        <a:lstStyle/>
        <a:p>
          <a:endParaRPr lang="it-IT"/>
        </a:p>
      </dgm:t>
    </dgm:pt>
    <dgm:pt modelId="{BDD2327F-D194-4207-9616-4658D79DA1B5}">
      <dgm:prSet phldrT="[Testo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>
          <a:solidFill>
            <a:srgbClr val="FFC000"/>
          </a:solidFill>
        </a:ln>
      </dgm:spPr>
      <dgm:t>
        <a:bodyPr/>
        <a:lstStyle/>
        <a:p>
          <a:endParaRPr lang="it-IT"/>
        </a:p>
      </dgm:t>
    </dgm:pt>
    <dgm:pt modelId="{4AD6426B-5026-462D-9104-6B6DCB41C67E}" type="parTrans" cxnId="{359C6673-64E8-4E70-9747-64D082E7C671}">
      <dgm:prSet/>
      <dgm:spPr/>
      <dgm:t>
        <a:bodyPr/>
        <a:lstStyle/>
        <a:p>
          <a:endParaRPr lang="it-IT"/>
        </a:p>
      </dgm:t>
    </dgm:pt>
    <dgm:pt modelId="{3D588F5A-D848-488B-8A0F-DD80FDDD70C0}" type="sibTrans" cxnId="{359C6673-64E8-4E70-9747-64D082E7C671}">
      <dgm:prSet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>
          <a:solidFill>
            <a:srgbClr val="FFC000"/>
          </a:solidFill>
        </a:ln>
      </dgm:spPr>
      <dgm:t>
        <a:bodyPr/>
        <a:lstStyle/>
        <a:p>
          <a:endParaRPr lang="it-IT"/>
        </a:p>
      </dgm:t>
    </dgm:pt>
    <dgm:pt modelId="{EB935891-94C0-4811-A29F-9589F7493F44}">
      <dgm:prSet phldrT="[Testo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>
          <a:solidFill>
            <a:srgbClr val="FFC000"/>
          </a:solidFill>
        </a:ln>
      </dgm:spPr>
      <dgm:t>
        <a:bodyPr/>
        <a:lstStyle/>
        <a:p>
          <a:r>
            <a:rPr lang="it-IT"/>
            <a:t> </a:t>
          </a:r>
        </a:p>
      </dgm:t>
    </dgm:pt>
    <dgm:pt modelId="{83D3DE54-37C5-47AB-A320-11A930909A74}" type="parTrans" cxnId="{2053B968-BEB6-43E4-B60D-8D1F798B985F}">
      <dgm:prSet/>
      <dgm:spPr/>
      <dgm:t>
        <a:bodyPr/>
        <a:lstStyle/>
        <a:p>
          <a:endParaRPr lang="it-IT"/>
        </a:p>
      </dgm:t>
    </dgm:pt>
    <dgm:pt modelId="{C48CB2CA-07AC-4708-9A7C-DC4D55701FC2}" type="sibTrans" cxnId="{2053B968-BEB6-43E4-B60D-8D1F798B985F}">
      <dgm:prSet/>
      <dgm:spPr/>
      <dgm:t>
        <a:bodyPr/>
        <a:lstStyle/>
        <a:p>
          <a:endParaRPr lang="it-IT"/>
        </a:p>
      </dgm:t>
    </dgm:pt>
    <dgm:pt modelId="{F5122D0D-9BF2-4B5D-9C32-81BA6685551B}" type="pres">
      <dgm:prSet presAssocID="{F94DDC13-1058-45FD-A555-A3B906123853}" presName="Name0" presStyleCnt="0">
        <dgm:presLayoutVars>
          <dgm:dir/>
          <dgm:resizeHandles val="exact"/>
        </dgm:presLayoutVars>
      </dgm:prSet>
      <dgm:spPr/>
    </dgm:pt>
    <dgm:pt modelId="{753F413E-A0A3-45AE-B4C6-AAB69488E821}" type="pres">
      <dgm:prSet presAssocID="{D17C4FD2-DA60-42D3-AEFD-17178549D3AE}" presName="node" presStyleLbl="node1" presStyleIdx="0" presStyleCnt="3" custScaleX="20862" custLinFactNeighborX="-588">
        <dgm:presLayoutVars>
          <dgm:bulletEnabled val="1"/>
        </dgm:presLayoutVars>
      </dgm:prSet>
      <dgm:spPr/>
    </dgm:pt>
    <dgm:pt modelId="{F298DC39-A022-42CF-8AEC-EFE36EDDB4FF}" type="pres">
      <dgm:prSet presAssocID="{0D02DAB0-B948-4DFC-B30F-ACAC0B70DDBE}" presName="sibTrans" presStyleLbl="sibTrans2D1" presStyleIdx="0" presStyleCnt="2"/>
      <dgm:spPr/>
    </dgm:pt>
    <dgm:pt modelId="{640AD9F7-AEB1-4CA6-972E-3C95A4F47532}" type="pres">
      <dgm:prSet presAssocID="{0D02DAB0-B948-4DFC-B30F-ACAC0B70DDBE}" presName="connectorText" presStyleLbl="sibTrans2D1" presStyleIdx="0" presStyleCnt="2"/>
      <dgm:spPr/>
    </dgm:pt>
    <dgm:pt modelId="{8EBEFED0-C170-4F7B-9BB0-9904DCC43CD2}" type="pres">
      <dgm:prSet presAssocID="{BDD2327F-D194-4207-9616-4658D79DA1B5}" presName="node" presStyleLbl="node1" presStyleIdx="1" presStyleCnt="3" custScaleX="20862">
        <dgm:presLayoutVars>
          <dgm:bulletEnabled val="1"/>
        </dgm:presLayoutVars>
      </dgm:prSet>
      <dgm:spPr/>
    </dgm:pt>
    <dgm:pt modelId="{383404B5-5F10-417B-9D40-B6A90848676D}" type="pres">
      <dgm:prSet presAssocID="{3D588F5A-D848-488B-8A0F-DD80FDDD70C0}" presName="sibTrans" presStyleLbl="sibTrans2D1" presStyleIdx="1" presStyleCnt="2"/>
      <dgm:spPr/>
    </dgm:pt>
    <dgm:pt modelId="{8705686D-1962-4B89-9065-AC1B63C0F6A2}" type="pres">
      <dgm:prSet presAssocID="{3D588F5A-D848-488B-8A0F-DD80FDDD70C0}" presName="connectorText" presStyleLbl="sibTrans2D1" presStyleIdx="1" presStyleCnt="2"/>
      <dgm:spPr/>
    </dgm:pt>
    <dgm:pt modelId="{4B360AEF-7FF4-4DEC-BC5A-E94AA2C0013E}" type="pres">
      <dgm:prSet presAssocID="{EB935891-94C0-4811-A29F-9589F7493F44}" presName="node" presStyleLbl="node1" presStyleIdx="2" presStyleCnt="3" custScaleX="20862">
        <dgm:presLayoutVars>
          <dgm:bulletEnabled val="1"/>
        </dgm:presLayoutVars>
      </dgm:prSet>
      <dgm:spPr/>
    </dgm:pt>
  </dgm:ptLst>
  <dgm:cxnLst>
    <dgm:cxn modelId="{5CF69F01-FF78-404F-A0FF-5BD2DA5EF4CD}" type="presOf" srcId="{D17C4FD2-DA60-42D3-AEFD-17178549D3AE}" destId="{753F413E-A0A3-45AE-B4C6-AAB69488E821}" srcOrd="0" destOrd="0" presId="urn:microsoft.com/office/officeart/2005/8/layout/process1"/>
    <dgm:cxn modelId="{EFAF7F2A-BE32-4BC2-B925-BCF7F6005D7B}" type="presOf" srcId="{F94DDC13-1058-45FD-A555-A3B906123853}" destId="{F5122D0D-9BF2-4B5D-9C32-81BA6685551B}" srcOrd="0" destOrd="0" presId="urn:microsoft.com/office/officeart/2005/8/layout/process1"/>
    <dgm:cxn modelId="{5A21CC33-7EFA-4825-BD8F-C26F048B5591}" type="presOf" srcId="{BDD2327F-D194-4207-9616-4658D79DA1B5}" destId="{8EBEFED0-C170-4F7B-9BB0-9904DCC43CD2}" srcOrd="0" destOrd="0" presId="urn:microsoft.com/office/officeart/2005/8/layout/process1"/>
    <dgm:cxn modelId="{2F7A9B3A-F767-4403-8789-DD07AA0EA280}" type="presOf" srcId="{0D02DAB0-B948-4DFC-B30F-ACAC0B70DDBE}" destId="{F298DC39-A022-42CF-8AEC-EFE36EDDB4FF}" srcOrd="0" destOrd="0" presId="urn:microsoft.com/office/officeart/2005/8/layout/process1"/>
    <dgm:cxn modelId="{47B6AF40-72F8-47E0-B708-B046071B285F}" srcId="{F94DDC13-1058-45FD-A555-A3B906123853}" destId="{D17C4FD2-DA60-42D3-AEFD-17178549D3AE}" srcOrd="0" destOrd="0" parTransId="{F07711EB-585E-4EEC-8B5B-DFB97457A602}" sibTransId="{0D02DAB0-B948-4DFC-B30F-ACAC0B70DDBE}"/>
    <dgm:cxn modelId="{2053B968-BEB6-43E4-B60D-8D1F798B985F}" srcId="{F94DDC13-1058-45FD-A555-A3B906123853}" destId="{EB935891-94C0-4811-A29F-9589F7493F44}" srcOrd="2" destOrd="0" parTransId="{83D3DE54-37C5-47AB-A320-11A930909A74}" sibTransId="{C48CB2CA-07AC-4708-9A7C-DC4D55701FC2}"/>
    <dgm:cxn modelId="{359C6673-64E8-4E70-9747-64D082E7C671}" srcId="{F94DDC13-1058-45FD-A555-A3B906123853}" destId="{BDD2327F-D194-4207-9616-4658D79DA1B5}" srcOrd="1" destOrd="0" parTransId="{4AD6426B-5026-462D-9104-6B6DCB41C67E}" sibTransId="{3D588F5A-D848-488B-8A0F-DD80FDDD70C0}"/>
    <dgm:cxn modelId="{A2A39A56-34CB-4281-A7DF-36C2DD30E333}" type="presOf" srcId="{3D588F5A-D848-488B-8A0F-DD80FDDD70C0}" destId="{8705686D-1962-4B89-9065-AC1B63C0F6A2}" srcOrd="1" destOrd="0" presId="urn:microsoft.com/office/officeart/2005/8/layout/process1"/>
    <dgm:cxn modelId="{B4EB6987-3CE4-49C5-984E-5D174652982C}" type="presOf" srcId="{3D588F5A-D848-488B-8A0F-DD80FDDD70C0}" destId="{383404B5-5F10-417B-9D40-B6A90848676D}" srcOrd="0" destOrd="0" presId="urn:microsoft.com/office/officeart/2005/8/layout/process1"/>
    <dgm:cxn modelId="{2C25AEB3-17B4-4546-8A6F-DE2654310BEE}" type="presOf" srcId="{EB935891-94C0-4811-A29F-9589F7493F44}" destId="{4B360AEF-7FF4-4DEC-BC5A-E94AA2C0013E}" srcOrd="0" destOrd="0" presId="urn:microsoft.com/office/officeart/2005/8/layout/process1"/>
    <dgm:cxn modelId="{86B3C3B7-6D24-424D-A662-215725B4EE06}" type="presOf" srcId="{0D02DAB0-B948-4DFC-B30F-ACAC0B70DDBE}" destId="{640AD9F7-AEB1-4CA6-972E-3C95A4F47532}" srcOrd="1" destOrd="0" presId="urn:microsoft.com/office/officeart/2005/8/layout/process1"/>
    <dgm:cxn modelId="{A6FBF158-0616-4DE8-AC54-2ECE643758F2}" type="presParOf" srcId="{F5122D0D-9BF2-4B5D-9C32-81BA6685551B}" destId="{753F413E-A0A3-45AE-B4C6-AAB69488E821}" srcOrd="0" destOrd="0" presId="urn:microsoft.com/office/officeart/2005/8/layout/process1"/>
    <dgm:cxn modelId="{C72CAE9F-B0BC-4EE5-85E9-A6404F99F76E}" type="presParOf" srcId="{F5122D0D-9BF2-4B5D-9C32-81BA6685551B}" destId="{F298DC39-A022-42CF-8AEC-EFE36EDDB4FF}" srcOrd="1" destOrd="0" presId="urn:microsoft.com/office/officeart/2005/8/layout/process1"/>
    <dgm:cxn modelId="{0173FAB6-7E7E-43A2-9623-401B4F9C3E75}" type="presParOf" srcId="{F298DC39-A022-42CF-8AEC-EFE36EDDB4FF}" destId="{640AD9F7-AEB1-4CA6-972E-3C95A4F47532}" srcOrd="0" destOrd="0" presId="urn:microsoft.com/office/officeart/2005/8/layout/process1"/>
    <dgm:cxn modelId="{C84B370C-CB83-41EA-A5E6-C979477B0728}" type="presParOf" srcId="{F5122D0D-9BF2-4B5D-9C32-81BA6685551B}" destId="{8EBEFED0-C170-4F7B-9BB0-9904DCC43CD2}" srcOrd="2" destOrd="0" presId="urn:microsoft.com/office/officeart/2005/8/layout/process1"/>
    <dgm:cxn modelId="{188A4F05-34F1-4462-BC67-4B6309C79A1F}" type="presParOf" srcId="{F5122D0D-9BF2-4B5D-9C32-81BA6685551B}" destId="{383404B5-5F10-417B-9D40-B6A90848676D}" srcOrd="3" destOrd="0" presId="urn:microsoft.com/office/officeart/2005/8/layout/process1"/>
    <dgm:cxn modelId="{AF1A967B-D033-44A8-8725-54BD936579A3}" type="presParOf" srcId="{383404B5-5F10-417B-9D40-B6A90848676D}" destId="{8705686D-1962-4B89-9065-AC1B63C0F6A2}" srcOrd="0" destOrd="0" presId="urn:microsoft.com/office/officeart/2005/8/layout/process1"/>
    <dgm:cxn modelId="{8688B472-17EE-4105-961E-FF2FC36FA692}" type="presParOf" srcId="{F5122D0D-9BF2-4B5D-9C32-81BA6685551B}" destId="{4B360AEF-7FF4-4DEC-BC5A-E94AA2C0013E}" srcOrd="4" destOrd="0" presId="urn:microsoft.com/office/officeart/2005/8/layout/process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3EF7295-236F-49CE-A8BA-DCD3203FA055}" type="doc">
      <dgm:prSet loTypeId="urn:microsoft.com/office/officeart/2005/8/layout/lProcess2" loCatId="list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it-IT"/>
        </a:p>
      </dgm:t>
    </dgm:pt>
    <dgm:pt modelId="{A9729838-EDB9-48F0-80A1-E9E9C7A2C151}">
      <dgm:prSet phldrT="[Testo]"/>
      <dgm:spPr>
        <a:solidFill>
          <a:srgbClr val="FFCC66"/>
        </a:solidFill>
      </dgm:spPr>
      <dgm:t>
        <a:bodyPr/>
        <a:lstStyle/>
        <a:p>
          <a:r>
            <a:rPr lang="it-IT"/>
            <a:t>Beneficiari</a:t>
          </a:r>
        </a:p>
      </dgm:t>
    </dgm:pt>
    <dgm:pt modelId="{957D2790-B8B9-4023-9AD8-15FF3F2A3E42}" type="parTrans" cxnId="{64520998-B218-4D4A-998A-7180238C3856}">
      <dgm:prSet/>
      <dgm:spPr/>
      <dgm:t>
        <a:bodyPr/>
        <a:lstStyle/>
        <a:p>
          <a:endParaRPr lang="it-IT"/>
        </a:p>
      </dgm:t>
    </dgm:pt>
    <dgm:pt modelId="{936892EB-335A-4050-84FC-DA190A6D2A41}" type="sibTrans" cxnId="{64520998-B218-4D4A-998A-7180238C3856}">
      <dgm:prSet/>
      <dgm:spPr/>
      <dgm:t>
        <a:bodyPr/>
        <a:lstStyle/>
        <a:p>
          <a:endParaRPr lang="it-IT"/>
        </a:p>
      </dgm:t>
    </dgm:pt>
    <dgm:pt modelId="{3B561DE9-F1F7-4854-BD3B-8B3DA53C874E}">
      <dgm:prSet phldrT="[Testo]"/>
      <dgm:spPr>
        <a:solidFill>
          <a:srgbClr val="FFCC66"/>
        </a:solidFill>
      </dgm:spPr>
      <dgm:t>
        <a:bodyPr/>
        <a:lstStyle/>
        <a:p>
          <a:r>
            <a:rPr lang="it-IT"/>
            <a:t>Finanziamenti garantibili</a:t>
          </a:r>
        </a:p>
      </dgm:t>
    </dgm:pt>
    <dgm:pt modelId="{BFE72116-54B5-423B-A2B3-413435B2EAE6}" type="parTrans" cxnId="{9D6B2C3C-F46B-4C35-8862-0AEFE2EB3372}">
      <dgm:prSet/>
      <dgm:spPr/>
      <dgm:t>
        <a:bodyPr/>
        <a:lstStyle/>
        <a:p>
          <a:endParaRPr lang="it-IT"/>
        </a:p>
      </dgm:t>
    </dgm:pt>
    <dgm:pt modelId="{A64DB14F-3806-46AE-B8F4-AF4D15149F1C}" type="sibTrans" cxnId="{9D6B2C3C-F46B-4C35-8862-0AEFE2EB3372}">
      <dgm:prSet/>
      <dgm:spPr/>
      <dgm:t>
        <a:bodyPr/>
        <a:lstStyle/>
        <a:p>
          <a:endParaRPr lang="it-IT"/>
        </a:p>
      </dgm:t>
    </dgm:pt>
    <dgm:pt modelId="{D34B4C22-56F3-41C4-AAA6-E4AE04B6E9F4}">
      <dgm:prSet phldrT="[Testo]"/>
      <dgm:spPr>
        <a:solidFill>
          <a:srgbClr val="FFCC66"/>
        </a:solidFill>
      </dgm:spPr>
      <dgm:t>
        <a:bodyPr/>
        <a:lstStyle/>
        <a:p>
          <a:r>
            <a:rPr lang="it-IT"/>
            <a:t>Importo massimo di garanzia</a:t>
          </a:r>
        </a:p>
      </dgm:t>
    </dgm:pt>
    <dgm:pt modelId="{C1D41AC9-4BB7-492B-A1CB-D99B825C2D89}" type="parTrans" cxnId="{43355A3F-B17A-44B3-A67E-8BBE98919DFE}">
      <dgm:prSet/>
      <dgm:spPr/>
      <dgm:t>
        <a:bodyPr/>
        <a:lstStyle/>
        <a:p>
          <a:endParaRPr lang="it-IT"/>
        </a:p>
      </dgm:t>
    </dgm:pt>
    <dgm:pt modelId="{46BAE0AC-A931-4B7A-9D94-88F5B3A69AED}" type="sibTrans" cxnId="{43355A3F-B17A-44B3-A67E-8BBE98919DFE}">
      <dgm:prSet/>
      <dgm:spPr/>
      <dgm:t>
        <a:bodyPr/>
        <a:lstStyle/>
        <a:p>
          <a:endParaRPr lang="it-IT"/>
        </a:p>
      </dgm:t>
    </dgm:pt>
    <dgm:pt modelId="{1AC6FA38-824C-4BD5-9261-169A2E7AA2AB}">
      <dgm:prSet phldrT="[Testo]"/>
      <dgm:spPr>
        <a:solidFill>
          <a:srgbClr val="FFCC66"/>
        </a:solidFill>
      </dgm:spPr>
      <dgm:t>
        <a:bodyPr/>
        <a:lstStyle/>
        <a:p>
          <a:r>
            <a:rPr lang="it-IT"/>
            <a:t>Percentuale massima di copertura</a:t>
          </a:r>
        </a:p>
      </dgm:t>
    </dgm:pt>
    <dgm:pt modelId="{6D1A6633-32EB-43A9-9D51-3633F1753365}" type="parTrans" cxnId="{B01B100C-B6C0-4615-B1CE-4F6269E30EA4}">
      <dgm:prSet/>
      <dgm:spPr/>
      <dgm:t>
        <a:bodyPr/>
        <a:lstStyle/>
        <a:p>
          <a:endParaRPr lang="it-IT"/>
        </a:p>
      </dgm:t>
    </dgm:pt>
    <dgm:pt modelId="{1E5843EF-5629-4D61-8120-361B0FD51FB4}" type="sibTrans" cxnId="{B01B100C-B6C0-4615-B1CE-4F6269E30EA4}">
      <dgm:prSet/>
      <dgm:spPr/>
      <dgm:t>
        <a:bodyPr/>
        <a:lstStyle/>
        <a:p>
          <a:endParaRPr lang="it-IT"/>
        </a:p>
      </dgm:t>
    </dgm:pt>
    <dgm:pt modelId="{D4E7D7DA-0378-4E6B-A6A0-298B3BE63113}">
      <dgm:prSet phldrT="[Testo]"/>
      <dgm:spPr/>
      <dgm:t>
        <a:bodyPr/>
        <a:lstStyle/>
        <a:p>
          <a:r>
            <a:rPr lang="it-IT"/>
            <a:t>PMI agricole</a:t>
          </a:r>
        </a:p>
      </dgm:t>
    </dgm:pt>
    <dgm:pt modelId="{493660A7-2D4F-444B-BC6C-2B20D528A154}" type="parTrans" cxnId="{D38E166B-8C09-42DA-883A-485D53229DB8}">
      <dgm:prSet/>
      <dgm:spPr/>
      <dgm:t>
        <a:bodyPr/>
        <a:lstStyle/>
        <a:p>
          <a:endParaRPr lang="it-IT"/>
        </a:p>
      </dgm:t>
    </dgm:pt>
    <dgm:pt modelId="{C23A5DBA-5A12-4112-892D-AFE46CE066C2}" type="sibTrans" cxnId="{D38E166B-8C09-42DA-883A-485D53229DB8}">
      <dgm:prSet/>
      <dgm:spPr/>
      <dgm:t>
        <a:bodyPr/>
        <a:lstStyle/>
        <a:p>
          <a:endParaRPr lang="it-IT"/>
        </a:p>
      </dgm:t>
    </dgm:pt>
    <dgm:pt modelId="{CFC497E8-F121-43FC-88C6-52C0C1EDA4CE}">
      <dgm:prSet phldrT="[Testo]"/>
      <dgm:spPr/>
      <dgm:t>
        <a:bodyPr/>
        <a:lstStyle/>
        <a:p>
          <a:r>
            <a:rPr lang="it-IT"/>
            <a:t>PMI della pesca</a:t>
          </a:r>
        </a:p>
      </dgm:t>
    </dgm:pt>
    <dgm:pt modelId="{6A5C3A5B-DCCF-4F1A-A492-CE5AE84389E9}" type="parTrans" cxnId="{ABF5CF9D-927A-4588-963E-515856AD4F8C}">
      <dgm:prSet/>
      <dgm:spPr/>
      <dgm:t>
        <a:bodyPr/>
        <a:lstStyle/>
        <a:p>
          <a:endParaRPr lang="it-IT"/>
        </a:p>
      </dgm:t>
    </dgm:pt>
    <dgm:pt modelId="{1EB6E7FC-555A-48D8-9884-2F04A8FD9B59}" type="sibTrans" cxnId="{ABF5CF9D-927A-4588-963E-515856AD4F8C}">
      <dgm:prSet/>
      <dgm:spPr/>
      <dgm:t>
        <a:bodyPr/>
        <a:lstStyle/>
        <a:p>
          <a:endParaRPr lang="it-IT"/>
        </a:p>
      </dgm:t>
    </dgm:pt>
    <dgm:pt modelId="{B6C81648-2080-42D1-BB52-4EC9A186A8F3}">
      <dgm:prSet phldrT="[Testo]"/>
      <dgm:spPr/>
      <dgm:t>
        <a:bodyPr/>
        <a:lstStyle/>
        <a:p>
          <a:r>
            <a:rPr lang="it-IT"/>
            <a:t>Tutti i finanziamenti destinati all’attività di impresa</a:t>
          </a:r>
        </a:p>
      </dgm:t>
    </dgm:pt>
    <dgm:pt modelId="{2F4103DE-5957-4536-ACA6-1F78B3AE3A24}" type="parTrans" cxnId="{89ADD89B-D845-480D-82D1-F8D17143F346}">
      <dgm:prSet/>
      <dgm:spPr/>
      <dgm:t>
        <a:bodyPr/>
        <a:lstStyle/>
        <a:p>
          <a:endParaRPr lang="it-IT"/>
        </a:p>
      </dgm:t>
    </dgm:pt>
    <dgm:pt modelId="{12C729CE-192E-45D3-A908-598509FB914C}" type="sibTrans" cxnId="{89ADD89B-D845-480D-82D1-F8D17143F346}">
      <dgm:prSet/>
      <dgm:spPr/>
      <dgm:t>
        <a:bodyPr/>
        <a:lstStyle/>
        <a:p>
          <a:endParaRPr lang="it-IT"/>
        </a:p>
      </dgm:t>
    </dgm:pt>
    <dgm:pt modelId="{58282F3B-2091-493D-BBD2-A5FB9B70B415}">
      <dgm:prSet phldrT="[Testo]"/>
      <dgm:spPr/>
      <dgm:t>
        <a:bodyPr/>
        <a:lstStyle/>
        <a:p>
          <a:r>
            <a:rPr lang="it-IT"/>
            <a:t>Fino a 5 milioni di euro (agricoltura)</a:t>
          </a:r>
        </a:p>
      </dgm:t>
    </dgm:pt>
    <dgm:pt modelId="{4D6FF335-1F05-4DBD-8555-BEDFE5D9D80D}" type="parTrans" cxnId="{6B36B71E-03DA-43B2-8ECD-03877FC754F9}">
      <dgm:prSet/>
      <dgm:spPr/>
      <dgm:t>
        <a:bodyPr/>
        <a:lstStyle/>
        <a:p>
          <a:endParaRPr lang="it-IT"/>
        </a:p>
      </dgm:t>
    </dgm:pt>
    <dgm:pt modelId="{F0A9ACFF-6DFF-422A-8F37-80249FED04DC}" type="sibTrans" cxnId="{6B36B71E-03DA-43B2-8ECD-03877FC754F9}">
      <dgm:prSet/>
      <dgm:spPr/>
      <dgm:t>
        <a:bodyPr/>
        <a:lstStyle/>
        <a:p>
          <a:endParaRPr lang="it-IT"/>
        </a:p>
      </dgm:t>
    </dgm:pt>
    <dgm:pt modelId="{3033FC95-8BF6-493F-A774-2CAF5664D44C}">
      <dgm:prSet phldrT="[Testo]"/>
      <dgm:spPr/>
      <dgm:t>
        <a:bodyPr/>
        <a:lstStyle/>
        <a:p>
          <a:r>
            <a:rPr lang="it-IT"/>
            <a:t>Fino a 1 milione di euro (micro e piccole imprese pesca)</a:t>
          </a:r>
        </a:p>
      </dgm:t>
    </dgm:pt>
    <dgm:pt modelId="{0A0D753B-A80F-4AED-83CA-3AB5A105E737}" type="parTrans" cxnId="{85A4A9F3-7048-4226-8052-0EF371B3AE6A}">
      <dgm:prSet/>
      <dgm:spPr/>
      <dgm:t>
        <a:bodyPr/>
        <a:lstStyle/>
        <a:p>
          <a:endParaRPr lang="it-IT"/>
        </a:p>
      </dgm:t>
    </dgm:pt>
    <dgm:pt modelId="{5D76965E-241A-4146-B16C-4B0418257C11}" type="sibTrans" cxnId="{85A4A9F3-7048-4226-8052-0EF371B3AE6A}">
      <dgm:prSet/>
      <dgm:spPr/>
      <dgm:t>
        <a:bodyPr/>
        <a:lstStyle/>
        <a:p>
          <a:endParaRPr lang="it-IT"/>
        </a:p>
      </dgm:t>
    </dgm:pt>
    <dgm:pt modelId="{63EF46DD-55A1-42F6-BFB4-4B8038B8BAC4}">
      <dgm:prSet phldrT="[Testo]"/>
      <dgm:spPr/>
      <dgm:t>
        <a:bodyPr/>
        <a:lstStyle/>
        <a:p>
          <a:r>
            <a:rPr lang="it-IT"/>
            <a:t>Fino a 2 milioni di euro (medie imprese pesca)</a:t>
          </a:r>
        </a:p>
      </dgm:t>
    </dgm:pt>
    <dgm:pt modelId="{9693F88B-4ED2-49B4-ABA5-22FBD9D1121C}" type="parTrans" cxnId="{0F191FAC-FF6C-4B8E-B69F-023F3040CF22}">
      <dgm:prSet/>
      <dgm:spPr/>
      <dgm:t>
        <a:bodyPr/>
        <a:lstStyle/>
        <a:p>
          <a:endParaRPr lang="it-IT"/>
        </a:p>
      </dgm:t>
    </dgm:pt>
    <dgm:pt modelId="{0F7EDAF6-4C42-4A48-8ACE-B56AE08D0168}" type="sibTrans" cxnId="{0F191FAC-FF6C-4B8E-B69F-023F3040CF22}">
      <dgm:prSet/>
      <dgm:spPr/>
      <dgm:t>
        <a:bodyPr/>
        <a:lstStyle/>
        <a:p>
          <a:endParaRPr lang="it-IT"/>
        </a:p>
      </dgm:t>
    </dgm:pt>
    <dgm:pt modelId="{8D6F40B4-1156-4DF4-AA35-20CE1BD4B11A}">
      <dgm:prSet phldrT="[Testo]"/>
      <dgm:spPr/>
      <dgm:t>
        <a:bodyPr/>
        <a:lstStyle/>
        <a:p>
          <a:r>
            <a:rPr lang="it-IT"/>
            <a:t>80% (70% solo per i non giovani pesca)</a:t>
          </a:r>
        </a:p>
      </dgm:t>
    </dgm:pt>
    <dgm:pt modelId="{C792D69E-21D3-40FD-BA23-27712E177939}" type="parTrans" cxnId="{6DCD849E-5BFD-4328-9072-66B16DFABA07}">
      <dgm:prSet/>
      <dgm:spPr/>
      <dgm:t>
        <a:bodyPr/>
        <a:lstStyle/>
        <a:p>
          <a:endParaRPr lang="it-IT"/>
        </a:p>
      </dgm:t>
    </dgm:pt>
    <dgm:pt modelId="{6546B826-6832-4CAD-9F20-EB1EFA4111CC}" type="sibTrans" cxnId="{6DCD849E-5BFD-4328-9072-66B16DFABA07}">
      <dgm:prSet/>
      <dgm:spPr/>
      <dgm:t>
        <a:bodyPr/>
        <a:lstStyle/>
        <a:p>
          <a:endParaRPr lang="it-IT"/>
        </a:p>
      </dgm:t>
    </dgm:pt>
    <dgm:pt modelId="{58161564-6B14-425B-A64C-82E4988428AD}">
      <dgm:prSet phldrT="[Testo]"/>
      <dgm:spPr>
        <a:solidFill>
          <a:srgbClr val="FFCC66"/>
        </a:solidFill>
      </dgm:spPr>
      <dgm:t>
        <a:bodyPr/>
        <a:lstStyle/>
        <a:p>
          <a:r>
            <a:rPr lang="it-IT"/>
            <a:t>Costo della garanzia</a:t>
          </a:r>
        </a:p>
      </dgm:t>
    </dgm:pt>
    <dgm:pt modelId="{BE7B2C6D-0641-4B92-90B4-CE7CF0CE625C}" type="parTrans" cxnId="{EA3E0E94-15E3-4F3C-85EC-EF4EED75278E}">
      <dgm:prSet/>
      <dgm:spPr/>
      <dgm:t>
        <a:bodyPr/>
        <a:lstStyle/>
        <a:p>
          <a:endParaRPr lang="it-IT"/>
        </a:p>
      </dgm:t>
    </dgm:pt>
    <dgm:pt modelId="{06EB46D1-54E5-40B6-A90F-89017B504BD1}" type="sibTrans" cxnId="{EA3E0E94-15E3-4F3C-85EC-EF4EED75278E}">
      <dgm:prSet/>
      <dgm:spPr/>
      <dgm:t>
        <a:bodyPr/>
        <a:lstStyle/>
        <a:p>
          <a:endParaRPr lang="it-IT"/>
        </a:p>
      </dgm:t>
    </dgm:pt>
    <dgm:pt modelId="{FD234558-0BF4-4C90-B45E-34710842530C}">
      <dgm:prSet phldrT="[Testo]"/>
      <dgm:spPr/>
      <dgm:t>
        <a:bodyPr/>
        <a:lstStyle/>
        <a:p>
          <a:r>
            <a:rPr lang="it-IT"/>
            <a:t>Commisurato al rischio.</a:t>
          </a:r>
        </a:p>
        <a:p>
          <a:r>
            <a:rPr lang="it-IT"/>
            <a:t>Calcolato in conformità alla comunicazione Commissione UE sulle garanzie</a:t>
          </a:r>
        </a:p>
        <a:p>
          <a:endParaRPr lang="it-IT"/>
        </a:p>
      </dgm:t>
    </dgm:pt>
    <dgm:pt modelId="{F71E9F0F-B3EC-45F3-AC43-98B2BF371479}" type="parTrans" cxnId="{2711FE69-7001-4983-A180-89C28D5E8E8A}">
      <dgm:prSet/>
      <dgm:spPr/>
      <dgm:t>
        <a:bodyPr/>
        <a:lstStyle/>
        <a:p>
          <a:endParaRPr lang="it-IT"/>
        </a:p>
      </dgm:t>
    </dgm:pt>
    <dgm:pt modelId="{9649EDAA-D300-42FF-9C56-EA32488BA9E1}" type="sibTrans" cxnId="{2711FE69-7001-4983-A180-89C28D5E8E8A}">
      <dgm:prSet/>
      <dgm:spPr/>
      <dgm:t>
        <a:bodyPr/>
        <a:lstStyle/>
        <a:p>
          <a:endParaRPr lang="it-IT"/>
        </a:p>
      </dgm:t>
    </dgm:pt>
    <dgm:pt modelId="{CB5F61AD-A4DA-4396-BF67-9ABCA6BC35A6}" type="pres">
      <dgm:prSet presAssocID="{A3EF7295-236F-49CE-A8BA-DCD3203FA055}" presName="theList" presStyleCnt="0">
        <dgm:presLayoutVars>
          <dgm:dir/>
          <dgm:animLvl val="lvl"/>
          <dgm:resizeHandles val="exact"/>
        </dgm:presLayoutVars>
      </dgm:prSet>
      <dgm:spPr/>
    </dgm:pt>
    <dgm:pt modelId="{70ABD313-9BDB-4EC5-A6D5-13E3BCAD9FFB}" type="pres">
      <dgm:prSet presAssocID="{A9729838-EDB9-48F0-80A1-E9E9C7A2C151}" presName="compNode" presStyleCnt="0"/>
      <dgm:spPr/>
    </dgm:pt>
    <dgm:pt modelId="{90C499ED-B612-4139-8012-2F665A8BF0A9}" type="pres">
      <dgm:prSet presAssocID="{A9729838-EDB9-48F0-80A1-E9E9C7A2C151}" presName="aNode" presStyleLbl="bgShp" presStyleIdx="0" presStyleCnt="5"/>
      <dgm:spPr/>
    </dgm:pt>
    <dgm:pt modelId="{759F0741-71E2-47E2-BF5E-5D4CDDDA1AE4}" type="pres">
      <dgm:prSet presAssocID="{A9729838-EDB9-48F0-80A1-E9E9C7A2C151}" presName="textNode" presStyleLbl="bgShp" presStyleIdx="0" presStyleCnt="5"/>
      <dgm:spPr/>
    </dgm:pt>
    <dgm:pt modelId="{A942D230-14A1-436B-A45D-60308B636B0C}" type="pres">
      <dgm:prSet presAssocID="{A9729838-EDB9-48F0-80A1-E9E9C7A2C151}" presName="compChildNode" presStyleCnt="0"/>
      <dgm:spPr/>
    </dgm:pt>
    <dgm:pt modelId="{03A0E214-7DED-43CB-B2BD-650165BADE12}" type="pres">
      <dgm:prSet presAssocID="{A9729838-EDB9-48F0-80A1-E9E9C7A2C151}" presName="theInnerList" presStyleCnt="0"/>
      <dgm:spPr/>
    </dgm:pt>
    <dgm:pt modelId="{1F33F570-B127-4F62-A589-45079622D829}" type="pres">
      <dgm:prSet presAssocID="{D4E7D7DA-0378-4E6B-A6A0-298B3BE63113}" presName="childNode" presStyleLbl="node1" presStyleIdx="0" presStyleCnt="8">
        <dgm:presLayoutVars>
          <dgm:bulletEnabled val="1"/>
        </dgm:presLayoutVars>
      </dgm:prSet>
      <dgm:spPr/>
    </dgm:pt>
    <dgm:pt modelId="{ADB5DACF-7514-4184-A978-63A83C002FC5}" type="pres">
      <dgm:prSet presAssocID="{D4E7D7DA-0378-4E6B-A6A0-298B3BE63113}" presName="aSpace2" presStyleCnt="0"/>
      <dgm:spPr/>
    </dgm:pt>
    <dgm:pt modelId="{A69D63C7-7A80-4AE3-848C-2AC676CD1FA1}" type="pres">
      <dgm:prSet presAssocID="{CFC497E8-F121-43FC-88C6-52C0C1EDA4CE}" presName="childNode" presStyleLbl="node1" presStyleIdx="1" presStyleCnt="8">
        <dgm:presLayoutVars>
          <dgm:bulletEnabled val="1"/>
        </dgm:presLayoutVars>
      </dgm:prSet>
      <dgm:spPr/>
    </dgm:pt>
    <dgm:pt modelId="{8850A857-489B-4EC7-83FC-9FD0F6690091}" type="pres">
      <dgm:prSet presAssocID="{A9729838-EDB9-48F0-80A1-E9E9C7A2C151}" presName="aSpace" presStyleCnt="0"/>
      <dgm:spPr/>
    </dgm:pt>
    <dgm:pt modelId="{D623DED3-F84F-4417-9D79-93E4980CB787}" type="pres">
      <dgm:prSet presAssocID="{3B561DE9-F1F7-4854-BD3B-8B3DA53C874E}" presName="compNode" presStyleCnt="0"/>
      <dgm:spPr/>
    </dgm:pt>
    <dgm:pt modelId="{C79B041E-781C-465A-938F-DE54C3F659E5}" type="pres">
      <dgm:prSet presAssocID="{3B561DE9-F1F7-4854-BD3B-8B3DA53C874E}" presName="aNode" presStyleLbl="bgShp" presStyleIdx="1" presStyleCnt="5"/>
      <dgm:spPr/>
    </dgm:pt>
    <dgm:pt modelId="{116888F2-0ACF-4055-9F1C-23D07B81C2CD}" type="pres">
      <dgm:prSet presAssocID="{3B561DE9-F1F7-4854-BD3B-8B3DA53C874E}" presName="textNode" presStyleLbl="bgShp" presStyleIdx="1" presStyleCnt="5"/>
      <dgm:spPr/>
    </dgm:pt>
    <dgm:pt modelId="{4D50537E-CD92-41C4-99E5-5A88215AFB0D}" type="pres">
      <dgm:prSet presAssocID="{3B561DE9-F1F7-4854-BD3B-8B3DA53C874E}" presName="compChildNode" presStyleCnt="0"/>
      <dgm:spPr/>
    </dgm:pt>
    <dgm:pt modelId="{980FE8FF-943D-48E6-BD17-43E8ABD7DB04}" type="pres">
      <dgm:prSet presAssocID="{3B561DE9-F1F7-4854-BD3B-8B3DA53C874E}" presName="theInnerList" presStyleCnt="0"/>
      <dgm:spPr/>
    </dgm:pt>
    <dgm:pt modelId="{DF7D2ED8-FE52-48FF-A490-AFD7D6D02D23}" type="pres">
      <dgm:prSet presAssocID="{B6C81648-2080-42D1-BB52-4EC9A186A8F3}" presName="childNode" presStyleLbl="node1" presStyleIdx="2" presStyleCnt="8">
        <dgm:presLayoutVars>
          <dgm:bulletEnabled val="1"/>
        </dgm:presLayoutVars>
      </dgm:prSet>
      <dgm:spPr/>
    </dgm:pt>
    <dgm:pt modelId="{60E58B18-846D-41C8-B42E-3E4B755E1156}" type="pres">
      <dgm:prSet presAssocID="{3B561DE9-F1F7-4854-BD3B-8B3DA53C874E}" presName="aSpace" presStyleCnt="0"/>
      <dgm:spPr/>
    </dgm:pt>
    <dgm:pt modelId="{A79B69FC-17F6-499E-8DFB-E930BE8EEE95}" type="pres">
      <dgm:prSet presAssocID="{D34B4C22-56F3-41C4-AAA6-E4AE04B6E9F4}" presName="compNode" presStyleCnt="0"/>
      <dgm:spPr/>
    </dgm:pt>
    <dgm:pt modelId="{C308F768-4FA2-4856-9388-64D8AE3D38A7}" type="pres">
      <dgm:prSet presAssocID="{D34B4C22-56F3-41C4-AAA6-E4AE04B6E9F4}" presName="aNode" presStyleLbl="bgShp" presStyleIdx="2" presStyleCnt="5"/>
      <dgm:spPr/>
    </dgm:pt>
    <dgm:pt modelId="{6C42D83E-7393-464B-8660-A2D29A8DAE41}" type="pres">
      <dgm:prSet presAssocID="{D34B4C22-56F3-41C4-AAA6-E4AE04B6E9F4}" presName="textNode" presStyleLbl="bgShp" presStyleIdx="2" presStyleCnt="5"/>
      <dgm:spPr/>
    </dgm:pt>
    <dgm:pt modelId="{6BCF1FA0-E4F9-48CF-943F-1602A9DEEB3D}" type="pres">
      <dgm:prSet presAssocID="{D34B4C22-56F3-41C4-AAA6-E4AE04B6E9F4}" presName="compChildNode" presStyleCnt="0"/>
      <dgm:spPr/>
    </dgm:pt>
    <dgm:pt modelId="{1884BEF7-E56A-4855-BDB5-8EA1FC9884C2}" type="pres">
      <dgm:prSet presAssocID="{D34B4C22-56F3-41C4-AAA6-E4AE04B6E9F4}" presName="theInnerList" presStyleCnt="0"/>
      <dgm:spPr/>
    </dgm:pt>
    <dgm:pt modelId="{500A3878-FE01-4FB4-8BED-EB4E003AC0D1}" type="pres">
      <dgm:prSet presAssocID="{58282F3B-2091-493D-BBD2-A5FB9B70B415}" presName="childNode" presStyleLbl="node1" presStyleIdx="3" presStyleCnt="8">
        <dgm:presLayoutVars>
          <dgm:bulletEnabled val="1"/>
        </dgm:presLayoutVars>
      </dgm:prSet>
      <dgm:spPr/>
    </dgm:pt>
    <dgm:pt modelId="{1186EFC8-50C5-4A3A-A3F7-27657B245F6D}" type="pres">
      <dgm:prSet presAssocID="{58282F3B-2091-493D-BBD2-A5FB9B70B415}" presName="aSpace2" presStyleCnt="0"/>
      <dgm:spPr/>
    </dgm:pt>
    <dgm:pt modelId="{9581E7A0-E05B-48F0-BE01-900BA5516166}" type="pres">
      <dgm:prSet presAssocID="{3033FC95-8BF6-493F-A774-2CAF5664D44C}" presName="childNode" presStyleLbl="node1" presStyleIdx="4" presStyleCnt="8">
        <dgm:presLayoutVars>
          <dgm:bulletEnabled val="1"/>
        </dgm:presLayoutVars>
      </dgm:prSet>
      <dgm:spPr/>
    </dgm:pt>
    <dgm:pt modelId="{357CAC96-2A3C-4546-A7C8-74A4A1DFCCB3}" type="pres">
      <dgm:prSet presAssocID="{3033FC95-8BF6-493F-A774-2CAF5664D44C}" presName="aSpace2" presStyleCnt="0"/>
      <dgm:spPr/>
    </dgm:pt>
    <dgm:pt modelId="{1E095291-648A-45BD-B539-7D9DF1C9D8CF}" type="pres">
      <dgm:prSet presAssocID="{63EF46DD-55A1-42F6-BFB4-4B8038B8BAC4}" presName="childNode" presStyleLbl="node1" presStyleIdx="5" presStyleCnt="8">
        <dgm:presLayoutVars>
          <dgm:bulletEnabled val="1"/>
        </dgm:presLayoutVars>
      </dgm:prSet>
      <dgm:spPr/>
    </dgm:pt>
    <dgm:pt modelId="{4F62CD41-4C4E-4BD9-9093-0F45C678FF7C}" type="pres">
      <dgm:prSet presAssocID="{D34B4C22-56F3-41C4-AAA6-E4AE04B6E9F4}" presName="aSpace" presStyleCnt="0"/>
      <dgm:spPr/>
    </dgm:pt>
    <dgm:pt modelId="{2E7CFBDD-1627-4112-B1B2-AE726C429F27}" type="pres">
      <dgm:prSet presAssocID="{1AC6FA38-824C-4BD5-9261-169A2E7AA2AB}" presName="compNode" presStyleCnt="0"/>
      <dgm:spPr/>
    </dgm:pt>
    <dgm:pt modelId="{95D89A9D-0247-4EA1-B841-34F95174C71E}" type="pres">
      <dgm:prSet presAssocID="{1AC6FA38-824C-4BD5-9261-169A2E7AA2AB}" presName="aNode" presStyleLbl="bgShp" presStyleIdx="3" presStyleCnt="5"/>
      <dgm:spPr/>
    </dgm:pt>
    <dgm:pt modelId="{5E028195-2D27-412C-8A24-BFE82C46A626}" type="pres">
      <dgm:prSet presAssocID="{1AC6FA38-824C-4BD5-9261-169A2E7AA2AB}" presName="textNode" presStyleLbl="bgShp" presStyleIdx="3" presStyleCnt="5"/>
      <dgm:spPr/>
    </dgm:pt>
    <dgm:pt modelId="{B89B90A6-C72D-46FD-80C4-BE8B7D8725B8}" type="pres">
      <dgm:prSet presAssocID="{1AC6FA38-824C-4BD5-9261-169A2E7AA2AB}" presName="compChildNode" presStyleCnt="0"/>
      <dgm:spPr/>
    </dgm:pt>
    <dgm:pt modelId="{936CF832-8664-425F-8B22-A3DEF5F8A957}" type="pres">
      <dgm:prSet presAssocID="{1AC6FA38-824C-4BD5-9261-169A2E7AA2AB}" presName="theInnerList" presStyleCnt="0"/>
      <dgm:spPr/>
    </dgm:pt>
    <dgm:pt modelId="{8501EEA9-925D-4E83-B23E-74C7EBA94A5D}" type="pres">
      <dgm:prSet presAssocID="{8D6F40B4-1156-4DF4-AA35-20CE1BD4B11A}" presName="childNode" presStyleLbl="node1" presStyleIdx="6" presStyleCnt="8">
        <dgm:presLayoutVars>
          <dgm:bulletEnabled val="1"/>
        </dgm:presLayoutVars>
      </dgm:prSet>
      <dgm:spPr/>
    </dgm:pt>
    <dgm:pt modelId="{4A363E50-2E63-4357-85A7-CCF95E116A60}" type="pres">
      <dgm:prSet presAssocID="{1AC6FA38-824C-4BD5-9261-169A2E7AA2AB}" presName="aSpace" presStyleCnt="0"/>
      <dgm:spPr/>
    </dgm:pt>
    <dgm:pt modelId="{FD1F81AD-7D19-4A8F-B8E7-24371A6FBD2E}" type="pres">
      <dgm:prSet presAssocID="{58161564-6B14-425B-A64C-82E4988428AD}" presName="compNode" presStyleCnt="0"/>
      <dgm:spPr/>
    </dgm:pt>
    <dgm:pt modelId="{8067BA2B-96E5-42CB-B575-BAC1A98B3CD6}" type="pres">
      <dgm:prSet presAssocID="{58161564-6B14-425B-A64C-82E4988428AD}" presName="aNode" presStyleLbl="bgShp" presStyleIdx="4" presStyleCnt="5"/>
      <dgm:spPr/>
    </dgm:pt>
    <dgm:pt modelId="{FADE2C8B-CD83-4992-9B27-1DC3A6378E5A}" type="pres">
      <dgm:prSet presAssocID="{58161564-6B14-425B-A64C-82E4988428AD}" presName="textNode" presStyleLbl="bgShp" presStyleIdx="4" presStyleCnt="5"/>
      <dgm:spPr/>
    </dgm:pt>
    <dgm:pt modelId="{93E65F44-C892-4792-8763-24B4D61D7645}" type="pres">
      <dgm:prSet presAssocID="{58161564-6B14-425B-A64C-82E4988428AD}" presName="compChildNode" presStyleCnt="0"/>
      <dgm:spPr/>
    </dgm:pt>
    <dgm:pt modelId="{8ED74280-6AC8-45B1-BDA3-DFD74ECF9BD6}" type="pres">
      <dgm:prSet presAssocID="{58161564-6B14-425B-A64C-82E4988428AD}" presName="theInnerList" presStyleCnt="0"/>
      <dgm:spPr/>
    </dgm:pt>
    <dgm:pt modelId="{52A117FA-EDCC-487B-B009-3845790E323D}" type="pres">
      <dgm:prSet presAssocID="{FD234558-0BF4-4C90-B45E-34710842530C}" presName="childNode" presStyleLbl="node1" presStyleIdx="7" presStyleCnt="8">
        <dgm:presLayoutVars>
          <dgm:bulletEnabled val="1"/>
        </dgm:presLayoutVars>
      </dgm:prSet>
      <dgm:spPr/>
    </dgm:pt>
  </dgm:ptLst>
  <dgm:cxnLst>
    <dgm:cxn modelId="{B01B100C-B6C0-4615-B1CE-4F6269E30EA4}" srcId="{A3EF7295-236F-49CE-A8BA-DCD3203FA055}" destId="{1AC6FA38-824C-4BD5-9261-169A2E7AA2AB}" srcOrd="3" destOrd="0" parTransId="{6D1A6633-32EB-43A9-9D51-3633F1753365}" sibTransId="{1E5843EF-5629-4D61-8120-361B0FD51FB4}"/>
    <dgm:cxn modelId="{8D9F9D0D-5500-4B2D-8D2A-07951A6B84A9}" type="presOf" srcId="{A9729838-EDB9-48F0-80A1-E9E9C7A2C151}" destId="{759F0741-71E2-47E2-BF5E-5D4CDDDA1AE4}" srcOrd="1" destOrd="0" presId="urn:microsoft.com/office/officeart/2005/8/layout/lProcess2"/>
    <dgm:cxn modelId="{C260C00E-ACB4-406E-B680-F892D5DE34E7}" type="presOf" srcId="{A9729838-EDB9-48F0-80A1-E9E9C7A2C151}" destId="{90C499ED-B612-4139-8012-2F665A8BF0A9}" srcOrd="0" destOrd="0" presId="urn:microsoft.com/office/officeart/2005/8/layout/lProcess2"/>
    <dgm:cxn modelId="{69E9DB10-BBF0-4F0A-9B7C-94816AABE889}" type="presOf" srcId="{D34B4C22-56F3-41C4-AAA6-E4AE04B6E9F4}" destId="{6C42D83E-7393-464B-8660-A2D29A8DAE41}" srcOrd="1" destOrd="0" presId="urn:microsoft.com/office/officeart/2005/8/layout/lProcess2"/>
    <dgm:cxn modelId="{6B36B71E-03DA-43B2-8ECD-03877FC754F9}" srcId="{D34B4C22-56F3-41C4-AAA6-E4AE04B6E9F4}" destId="{58282F3B-2091-493D-BBD2-A5FB9B70B415}" srcOrd="0" destOrd="0" parTransId="{4D6FF335-1F05-4DBD-8555-BEDFE5D9D80D}" sibTransId="{F0A9ACFF-6DFF-422A-8F37-80249FED04DC}"/>
    <dgm:cxn modelId="{FB2E3F20-C807-47E3-A4A3-98076E125481}" type="presOf" srcId="{FD234558-0BF4-4C90-B45E-34710842530C}" destId="{52A117FA-EDCC-487B-B009-3845790E323D}" srcOrd="0" destOrd="0" presId="urn:microsoft.com/office/officeart/2005/8/layout/lProcess2"/>
    <dgm:cxn modelId="{7459A921-C5A4-46AF-91D8-BC1117E0B0BA}" type="presOf" srcId="{58161564-6B14-425B-A64C-82E4988428AD}" destId="{FADE2C8B-CD83-4992-9B27-1DC3A6378E5A}" srcOrd="1" destOrd="0" presId="urn:microsoft.com/office/officeart/2005/8/layout/lProcess2"/>
    <dgm:cxn modelId="{9D6B2C3C-F46B-4C35-8862-0AEFE2EB3372}" srcId="{A3EF7295-236F-49CE-A8BA-DCD3203FA055}" destId="{3B561DE9-F1F7-4854-BD3B-8B3DA53C874E}" srcOrd="1" destOrd="0" parTransId="{BFE72116-54B5-423B-A2B3-413435B2EAE6}" sibTransId="{A64DB14F-3806-46AE-B8F4-AF4D15149F1C}"/>
    <dgm:cxn modelId="{43355A3F-B17A-44B3-A67E-8BBE98919DFE}" srcId="{A3EF7295-236F-49CE-A8BA-DCD3203FA055}" destId="{D34B4C22-56F3-41C4-AAA6-E4AE04B6E9F4}" srcOrd="2" destOrd="0" parTransId="{C1D41AC9-4BB7-492B-A1CB-D99B825C2D89}" sibTransId="{46BAE0AC-A931-4B7A-9D94-88F5B3A69AED}"/>
    <dgm:cxn modelId="{2711FE69-7001-4983-A180-89C28D5E8E8A}" srcId="{58161564-6B14-425B-A64C-82E4988428AD}" destId="{FD234558-0BF4-4C90-B45E-34710842530C}" srcOrd="0" destOrd="0" parTransId="{F71E9F0F-B3EC-45F3-AC43-98B2BF371479}" sibTransId="{9649EDAA-D300-42FF-9C56-EA32488BA9E1}"/>
    <dgm:cxn modelId="{ED95684A-0C7D-412F-9663-062F8252727E}" type="presOf" srcId="{3B561DE9-F1F7-4854-BD3B-8B3DA53C874E}" destId="{116888F2-0ACF-4055-9F1C-23D07B81C2CD}" srcOrd="1" destOrd="0" presId="urn:microsoft.com/office/officeart/2005/8/layout/lProcess2"/>
    <dgm:cxn modelId="{D38E166B-8C09-42DA-883A-485D53229DB8}" srcId="{A9729838-EDB9-48F0-80A1-E9E9C7A2C151}" destId="{D4E7D7DA-0378-4E6B-A6A0-298B3BE63113}" srcOrd="0" destOrd="0" parTransId="{493660A7-2D4F-444B-BC6C-2B20D528A154}" sibTransId="{C23A5DBA-5A12-4112-892D-AFE46CE066C2}"/>
    <dgm:cxn modelId="{63BB216E-A169-4237-A304-44894E64C876}" type="presOf" srcId="{63EF46DD-55A1-42F6-BFB4-4B8038B8BAC4}" destId="{1E095291-648A-45BD-B539-7D9DF1C9D8CF}" srcOrd="0" destOrd="0" presId="urn:microsoft.com/office/officeart/2005/8/layout/lProcess2"/>
    <dgm:cxn modelId="{FC2DB27B-BD82-422B-A69C-509A84291CAA}" type="presOf" srcId="{58282F3B-2091-493D-BBD2-A5FB9B70B415}" destId="{500A3878-FE01-4FB4-8BED-EB4E003AC0D1}" srcOrd="0" destOrd="0" presId="urn:microsoft.com/office/officeart/2005/8/layout/lProcess2"/>
    <dgm:cxn modelId="{AC5A6685-6D9E-4A36-9C0D-0F78163F90AE}" type="presOf" srcId="{1AC6FA38-824C-4BD5-9261-169A2E7AA2AB}" destId="{5E028195-2D27-412C-8A24-BFE82C46A626}" srcOrd="1" destOrd="0" presId="urn:microsoft.com/office/officeart/2005/8/layout/lProcess2"/>
    <dgm:cxn modelId="{CBC38C89-F892-406B-A4F8-E4075E6AD683}" type="presOf" srcId="{D4E7D7DA-0378-4E6B-A6A0-298B3BE63113}" destId="{1F33F570-B127-4F62-A589-45079622D829}" srcOrd="0" destOrd="0" presId="urn:microsoft.com/office/officeart/2005/8/layout/lProcess2"/>
    <dgm:cxn modelId="{EA3E0E94-15E3-4F3C-85EC-EF4EED75278E}" srcId="{A3EF7295-236F-49CE-A8BA-DCD3203FA055}" destId="{58161564-6B14-425B-A64C-82E4988428AD}" srcOrd="4" destOrd="0" parTransId="{BE7B2C6D-0641-4B92-90B4-CE7CF0CE625C}" sibTransId="{06EB46D1-54E5-40B6-A90F-89017B504BD1}"/>
    <dgm:cxn modelId="{64520998-B218-4D4A-998A-7180238C3856}" srcId="{A3EF7295-236F-49CE-A8BA-DCD3203FA055}" destId="{A9729838-EDB9-48F0-80A1-E9E9C7A2C151}" srcOrd="0" destOrd="0" parTransId="{957D2790-B8B9-4023-9AD8-15FF3F2A3E42}" sibTransId="{936892EB-335A-4050-84FC-DA190A6D2A41}"/>
    <dgm:cxn modelId="{89ADD89B-D845-480D-82D1-F8D17143F346}" srcId="{3B561DE9-F1F7-4854-BD3B-8B3DA53C874E}" destId="{B6C81648-2080-42D1-BB52-4EC9A186A8F3}" srcOrd="0" destOrd="0" parTransId="{2F4103DE-5957-4536-ACA6-1F78B3AE3A24}" sibTransId="{12C729CE-192E-45D3-A908-598509FB914C}"/>
    <dgm:cxn modelId="{ABF5CF9D-927A-4588-963E-515856AD4F8C}" srcId="{A9729838-EDB9-48F0-80A1-E9E9C7A2C151}" destId="{CFC497E8-F121-43FC-88C6-52C0C1EDA4CE}" srcOrd="1" destOrd="0" parTransId="{6A5C3A5B-DCCF-4F1A-A492-CE5AE84389E9}" sibTransId="{1EB6E7FC-555A-48D8-9884-2F04A8FD9B59}"/>
    <dgm:cxn modelId="{6DCD849E-5BFD-4328-9072-66B16DFABA07}" srcId="{1AC6FA38-824C-4BD5-9261-169A2E7AA2AB}" destId="{8D6F40B4-1156-4DF4-AA35-20CE1BD4B11A}" srcOrd="0" destOrd="0" parTransId="{C792D69E-21D3-40FD-BA23-27712E177939}" sibTransId="{6546B826-6832-4CAD-9F20-EB1EFA4111CC}"/>
    <dgm:cxn modelId="{5CA7D7A3-F5F9-4614-AE29-27C3B00AB8F8}" type="presOf" srcId="{3B561DE9-F1F7-4854-BD3B-8B3DA53C874E}" destId="{C79B041E-781C-465A-938F-DE54C3F659E5}" srcOrd="0" destOrd="0" presId="urn:microsoft.com/office/officeart/2005/8/layout/lProcess2"/>
    <dgm:cxn modelId="{37A538A7-7D63-4B19-AFCA-BF330AB1B969}" type="presOf" srcId="{58161564-6B14-425B-A64C-82E4988428AD}" destId="{8067BA2B-96E5-42CB-B575-BAC1A98B3CD6}" srcOrd="0" destOrd="0" presId="urn:microsoft.com/office/officeart/2005/8/layout/lProcess2"/>
    <dgm:cxn modelId="{42ED4BAA-B097-442D-A3E4-7BB471EA8419}" type="presOf" srcId="{D34B4C22-56F3-41C4-AAA6-E4AE04B6E9F4}" destId="{C308F768-4FA2-4856-9388-64D8AE3D38A7}" srcOrd="0" destOrd="0" presId="urn:microsoft.com/office/officeart/2005/8/layout/lProcess2"/>
    <dgm:cxn modelId="{0F191FAC-FF6C-4B8E-B69F-023F3040CF22}" srcId="{D34B4C22-56F3-41C4-AAA6-E4AE04B6E9F4}" destId="{63EF46DD-55A1-42F6-BFB4-4B8038B8BAC4}" srcOrd="2" destOrd="0" parTransId="{9693F88B-4ED2-49B4-ABA5-22FBD9D1121C}" sibTransId="{0F7EDAF6-4C42-4A48-8ACE-B56AE08D0168}"/>
    <dgm:cxn modelId="{A9606DC0-4AB3-4602-8515-F1DC4E6A4215}" type="presOf" srcId="{8D6F40B4-1156-4DF4-AA35-20CE1BD4B11A}" destId="{8501EEA9-925D-4E83-B23E-74C7EBA94A5D}" srcOrd="0" destOrd="0" presId="urn:microsoft.com/office/officeart/2005/8/layout/lProcess2"/>
    <dgm:cxn modelId="{CFEE84D8-C1E1-4B32-BB6B-3A71E9AAC60A}" type="presOf" srcId="{CFC497E8-F121-43FC-88C6-52C0C1EDA4CE}" destId="{A69D63C7-7A80-4AE3-848C-2AC676CD1FA1}" srcOrd="0" destOrd="0" presId="urn:microsoft.com/office/officeart/2005/8/layout/lProcess2"/>
    <dgm:cxn modelId="{CB1A48F2-EC77-45E2-88EC-92617A261C1C}" type="presOf" srcId="{B6C81648-2080-42D1-BB52-4EC9A186A8F3}" destId="{DF7D2ED8-FE52-48FF-A490-AFD7D6D02D23}" srcOrd="0" destOrd="0" presId="urn:microsoft.com/office/officeart/2005/8/layout/lProcess2"/>
    <dgm:cxn modelId="{85A4A9F3-7048-4226-8052-0EF371B3AE6A}" srcId="{D34B4C22-56F3-41C4-AAA6-E4AE04B6E9F4}" destId="{3033FC95-8BF6-493F-A774-2CAF5664D44C}" srcOrd="1" destOrd="0" parTransId="{0A0D753B-A80F-4AED-83CA-3AB5A105E737}" sibTransId="{5D76965E-241A-4146-B16C-4B0418257C11}"/>
    <dgm:cxn modelId="{EF2633FB-5EB5-4AD3-AA53-3FEAC2F88BA6}" type="presOf" srcId="{A3EF7295-236F-49CE-A8BA-DCD3203FA055}" destId="{CB5F61AD-A4DA-4396-BF67-9ABCA6BC35A6}" srcOrd="0" destOrd="0" presId="urn:microsoft.com/office/officeart/2005/8/layout/lProcess2"/>
    <dgm:cxn modelId="{2758FAFD-1FCB-46B7-8579-7195D39F23F2}" type="presOf" srcId="{3033FC95-8BF6-493F-A774-2CAF5664D44C}" destId="{9581E7A0-E05B-48F0-BE01-900BA5516166}" srcOrd="0" destOrd="0" presId="urn:microsoft.com/office/officeart/2005/8/layout/lProcess2"/>
    <dgm:cxn modelId="{879CEDFE-3FC6-4200-B3B7-A517C495522F}" type="presOf" srcId="{1AC6FA38-824C-4BD5-9261-169A2E7AA2AB}" destId="{95D89A9D-0247-4EA1-B841-34F95174C71E}" srcOrd="0" destOrd="0" presId="urn:microsoft.com/office/officeart/2005/8/layout/lProcess2"/>
    <dgm:cxn modelId="{31349251-672F-44EB-9D38-15DD35831316}" type="presParOf" srcId="{CB5F61AD-A4DA-4396-BF67-9ABCA6BC35A6}" destId="{70ABD313-9BDB-4EC5-A6D5-13E3BCAD9FFB}" srcOrd="0" destOrd="0" presId="urn:microsoft.com/office/officeart/2005/8/layout/lProcess2"/>
    <dgm:cxn modelId="{A801B9AB-F846-45A4-A957-CB63AEE5485E}" type="presParOf" srcId="{70ABD313-9BDB-4EC5-A6D5-13E3BCAD9FFB}" destId="{90C499ED-B612-4139-8012-2F665A8BF0A9}" srcOrd="0" destOrd="0" presId="urn:microsoft.com/office/officeart/2005/8/layout/lProcess2"/>
    <dgm:cxn modelId="{CB4B652F-35C8-424A-9761-950DCD195B5E}" type="presParOf" srcId="{70ABD313-9BDB-4EC5-A6D5-13E3BCAD9FFB}" destId="{759F0741-71E2-47E2-BF5E-5D4CDDDA1AE4}" srcOrd="1" destOrd="0" presId="urn:microsoft.com/office/officeart/2005/8/layout/lProcess2"/>
    <dgm:cxn modelId="{CA5C2CD9-7714-449C-940C-3C072072D528}" type="presParOf" srcId="{70ABD313-9BDB-4EC5-A6D5-13E3BCAD9FFB}" destId="{A942D230-14A1-436B-A45D-60308B636B0C}" srcOrd="2" destOrd="0" presId="urn:microsoft.com/office/officeart/2005/8/layout/lProcess2"/>
    <dgm:cxn modelId="{C0D6BF4C-02DB-4329-B4F4-86257DC9C6CE}" type="presParOf" srcId="{A942D230-14A1-436B-A45D-60308B636B0C}" destId="{03A0E214-7DED-43CB-B2BD-650165BADE12}" srcOrd="0" destOrd="0" presId="urn:microsoft.com/office/officeart/2005/8/layout/lProcess2"/>
    <dgm:cxn modelId="{3FDC8655-37F9-49F0-9B5A-3589A4216EAB}" type="presParOf" srcId="{03A0E214-7DED-43CB-B2BD-650165BADE12}" destId="{1F33F570-B127-4F62-A589-45079622D829}" srcOrd="0" destOrd="0" presId="urn:microsoft.com/office/officeart/2005/8/layout/lProcess2"/>
    <dgm:cxn modelId="{4DC96327-457B-4B69-B749-34B8129AC820}" type="presParOf" srcId="{03A0E214-7DED-43CB-B2BD-650165BADE12}" destId="{ADB5DACF-7514-4184-A978-63A83C002FC5}" srcOrd="1" destOrd="0" presId="urn:microsoft.com/office/officeart/2005/8/layout/lProcess2"/>
    <dgm:cxn modelId="{15142019-D12B-42F0-B7B2-61ECEF08622E}" type="presParOf" srcId="{03A0E214-7DED-43CB-B2BD-650165BADE12}" destId="{A69D63C7-7A80-4AE3-848C-2AC676CD1FA1}" srcOrd="2" destOrd="0" presId="urn:microsoft.com/office/officeart/2005/8/layout/lProcess2"/>
    <dgm:cxn modelId="{98294555-1C97-41DC-9D8C-6DBC791D0AAE}" type="presParOf" srcId="{CB5F61AD-A4DA-4396-BF67-9ABCA6BC35A6}" destId="{8850A857-489B-4EC7-83FC-9FD0F6690091}" srcOrd="1" destOrd="0" presId="urn:microsoft.com/office/officeart/2005/8/layout/lProcess2"/>
    <dgm:cxn modelId="{9C98B274-7D6B-41CD-9CC1-FAF573E16678}" type="presParOf" srcId="{CB5F61AD-A4DA-4396-BF67-9ABCA6BC35A6}" destId="{D623DED3-F84F-4417-9D79-93E4980CB787}" srcOrd="2" destOrd="0" presId="urn:microsoft.com/office/officeart/2005/8/layout/lProcess2"/>
    <dgm:cxn modelId="{225175B6-4867-495D-8B38-1013C35E73C3}" type="presParOf" srcId="{D623DED3-F84F-4417-9D79-93E4980CB787}" destId="{C79B041E-781C-465A-938F-DE54C3F659E5}" srcOrd="0" destOrd="0" presId="urn:microsoft.com/office/officeart/2005/8/layout/lProcess2"/>
    <dgm:cxn modelId="{12130118-2420-4E6B-B8AB-30554594D154}" type="presParOf" srcId="{D623DED3-F84F-4417-9D79-93E4980CB787}" destId="{116888F2-0ACF-4055-9F1C-23D07B81C2CD}" srcOrd="1" destOrd="0" presId="urn:microsoft.com/office/officeart/2005/8/layout/lProcess2"/>
    <dgm:cxn modelId="{5BA68DF3-FF74-4500-A060-A039FB85A3BD}" type="presParOf" srcId="{D623DED3-F84F-4417-9D79-93E4980CB787}" destId="{4D50537E-CD92-41C4-99E5-5A88215AFB0D}" srcOrd="2" destOrd="0" presId="urn:microsoft.com/office/officeart/2005/8/layout/lProcess2"/>
    <dgm:cxn modelId="{286C200A-8586-45EF-AB92-6CABFC78BF4E}" type="presParOf" srcId="{4D50537E-CD92-41C4-99E5-5A88215AFB0D}" destId="{980FE8FF-943D-48E6-BD17-43E8ABD7DB04}" srcOrd="0" destOrd="0" presId="urn:microsoft.com/office/officeart/2005/8/layout/lProcess2"/>
    <dgm:cxn modelId="{35F6DD8B-E39B-4E10-8F36-47225DA336C3}" type="presParOf" srcId="{980FE8FF-943D-48E6-BD17-43E8ABD7DB04}" destId="{DF7D2ED8-FE52-48FF-A490-AFD7D6D02D23}" srcOrd="0" destOrd="0" presId="urn:microsoft.com/office/officeart/2005/8/layout/lProcess2"/>
    <dgm:cxn modelId="{FFA3F910-B668-4501-8DFB-FD5C478F4409}" type="presParOf" srcId="{CB5F61AD-A4DA-4396-BF67-9ABCA6BC35A6}" destId="{60E58B18-846D-41C8-B42E-3E4B755E1156}" srcOrd="3" destOrd="0" presId="urn:microsoft.com/office/officeart/2005/8/layout/lProcess2"/>
    <dgm:cxn modelId="{D0977075-A7D3-4B3E-8B47-375E3C90DF1B}" type="presParOf" srcId="{CB5F61AD-A4DA-4396-BF67-9ABCA6BC35A6}" destId="{A79B69FC-17F6-499E-8DFB-E930BE8EEE95}" srcOrd="4" destOrd="0" presId="urn:microsoft.com/office/officeart/2005/8/layout/lProcess2"/>
    <dgm:cxn modelId="{761CF594-5F52-4CE9-9CDA-AAE2F3022EDC}" type="presParOf" srcId="{A79B69FC-17F6-499E-8DFB-E930BE8EEE95}" destId="{C308F768-4FA2-4856-9388-64D8AE3D38A7}" srcOrd="0" destOrd="0" presId="urn:microsoft.com/office/officeart/2005/8/layout/lProcess2"/>
    <dgm:cxn modelId="{14225986-6C72-47FE-8AA7-99421D9899C6}" type="presParOf" srcId="{A79B69FC-17F6-499E-8DFB-E930BE8EEE95}" destId="{6C42D83E-7393-464B-8660-A2D29A8DAE41}" srcOrd="1" destOrd="0" presId="urn:microsoft.com/office/officeart/2005/8/layout/lProcess2"/>
    <dgm:cxn modelId="{BA6DA7C1-EBC1-4FEE-A03B-CF9565B8C7DC}" type="presParOf" srcId="{A79B69FC-17F6-499E-8DFB-E930BE8EEE95}" destId="{6BCF1FA0-E4F9-48CF-943F-1602A9DEEB3D}" srcOrd="2" destOrd="0" presId="urn:microsoft.com/office/officeart/2005/8/layout/lProcess2"/>
    <dgm:cxn modelId="{700E8C05-6435-4505-B7A1-035382AFEA96}" type="presParOf" srcId="{6BCF1FA0-E4F9-48CF-943F-1602A9DEEB3D}" destId="{1884BEF7-E56A-4855-BDB5-8EA1FC9884C2}" srcOrd="0" destOrd="0" presId="urn:microsoft.com/office/officeart/2005/8/layout/lProcess2"/>
    <dgm:cxn modelId="{BB31A77D-6407-4C16-9328-016AB4E8611F}" type="presParOf" srcId="{1884BEF7-E56A-4855-BDB5-8EA1FC9884C2}" destId="{500A3878-FE01-4FB4-8BED-EB4E003AC0D1}" srcOrd="0" destOrd="0" presId="urn:microsoft.com/office/officeart/2005/8/layout/lProcess2"/>
    <dgm:cxn modelId="{52D860F8-4B54-43D3-8C29-D49869840AC5}" type="presParOf" srcId="{1884BEF7-E56A-4855-BDB5-8EA1FC9884C2}" destId="{1186EFC8-50C5-4A3A-A3F7-27657B245F6D}" srcOrd="1" destOrd="0" presId="urn:microsoft.com/office/officeart/2005/8/layout/lProcess2"/>
    <dgm:cxn modelId="{E11646DB-0837-4941-B9B5-DA3AF00B121C}" type="presParOf" srcId="{1884BEF7-E56A-4855-BDB5-8EA1FC9884C2}" destId="{9581E7A0-E05B-48F0-BE01-900BA5516166}" srcOrd="2" destOrd="0" presId="urn:microsoft.com/office/officeart/2005/8/layout/lProcess2"/>
    <dgm:cxn modelId="{175386B1-85BC-43E8-90FD-FB3B0118724E}" type="presParOf" srcId="{1884BEF7-E56A-4855-BDB5-8EA1FC9884C2}" destId="{357CAC96-2A3C-4546-A7C8-74A4A1DFCCB3}" srcOrd="3" destOrd="0" presId="urn:microsoft.com/office/officeart/2005/8/layout/lProcess2"/>
    <dgm:cxn modelId="{34252496-4DBC-4BB3-A634-678B4AE4689F}" type="presParOf" srcId="{1884BEF7-E56A-4855-BDB5-8EA1FC9884C2}" destId="{1E095291-648A-45BD-B539-7D9DF1C9D8CF}" srcOrd="4" destOrd="0" presId="urn:microsoft.com/office/officeart/2005/8/layout/lProcess2"/>
    <dgm:cxn modelId="{99A11D7F-3534-4A1F-8F2D-2812ACD3D1B5}" type="presParOf" srcId="{CB5F61AD-A4DA-4396-BF67-9ABCA6BC35A6}" destId="{4F62CD41-4C4E-4BD9-9093-0F45C678FF7C}" srcOrd="5" destOrd="0" presId="urn:microsoft.com/office/officeart/2005/8/layout/lProcess2"/>
    <dgm:cxn modelId="{5DF7A99F-7ADC-462E-B31B-E8285D85A985}" type="presParOf" srcId="{CB5F61AD-A4DA-4396-BF67-9ABCA6BC35A6}" destId="{2E7CFBDD-1627-4112-B1B2-AE726C429F27}" srcOrd="6" destOrd="0" presId="urn:microsoft.com/office/officeart/2005/8/layout/lProcess2"/>
    <dgm:cxn modelId="{7DAF36EB-C183-4160-8762-F97258F174D9}" type="presParOf" srcId="{2E7CFBDD-1627-4112-B1B2-AE726C429F27}" destId="{95D89A9D-0247-4EA1-B841-34F95174C71E}" srcOrd="0" destOrd="0" presId="urn:microsoft.com/office/officeart/2005/8/layout/lProcess2"/>
    <dgm:cxn modelId="{9E6F0D02-281F-4110-9CAB-DE715D187A23}" type="presParOf" srcId="{2E7CFBDD-1627-4112-B1B2-AE726C429F27}" destId="{5E028195-2D27-412C-8A24-BFE82C46A626}" srcOrd="1" destOrd="0" presId="urn:microsoft.com/office/officeart/2005/8/layout/lProcess2"/>
    <dgm:cxn modelId="{06A90D0A-0416-4156-A56B-69E2E995C553}" type="presParOf" srcId="{2E7CFBDD-1627-4112-B1B2-AE726C429F27}" destId="{B89B90A6-C72D-46FD-80C4-BE8B7D8725B8}" srcOrd="2" destOrd="0" presId="urn:microsoft.com/office/officeart/2005/8/layout/lProcess2"/>
    <dgm:cxn modelId="{61C76614-BA14-4407-AED1-E2E8D14CDFEE}" type="presParOf" srcId="{B89B90A6-C72D-46FD-80C4-BE8B7D8725B8}" destId="{936CF832-8664-425F-8B22-A3DEF5F8A957}" srcOrd="0" destOrd="0" presId="urn:microsoft.com/office/officeart/2005/8/layout/lProcess2"/>
    <dgm:cxn modelId="{33EEA4CB-FE8D-457E-A32F-BE7539B1542D}" type="presParOf" srcId="{936CF832-8664-425F-8B22-A3DEF5F8A957}" destId="{8501EEA9-925D-4E83-B23E-74C7EBA94A5D}" srcOrd="0" destOrd="0" presId="urn:microsoft.com/office/officeart/2005/8/layout/lProcess2"/>
    <dgm:cxn modelId="{3A5E86EF-FD4F-4AC4-9D2C-ACA93F1C4FAA}" type="presParOf" srcId="{CB5F61AD-A4DA-4396-BF67-9ABCA6BC35A6}" destId="{4A363E50-2E63-4357-85A7-CCF95E116A60}" srcOrd="7" destOrd="0" presId="urn:microsoft.com/office/officeart/2005/8/layout/lProcess2"/>
    <dgm:cxn modelId="{B63041DA-50D2-4D55-AB23-2023E002213A}" type="presParOf" srcId="{CB5F61AD-A4DA-4396-BF67-9ABCA6BC35A6}" destId="{FD1F81AD-7D19-4A8F-B8E7-24371A6FBD2E}" srcOrd="8" destOrd="0" presId="urn:microsoft.com/office/officeart/2005/8/layout/lProcess2"/>
    <dgm:cxn modelId="{FC4D2A6F-3DD5-4D22-882E-EDE893A86DC1}" type="presParOf" srcId="{FD1F81AD-7D19-4A8F-B8E7-24371A6FBD2E}" destId="{8067BA2B-96E5-42CB-B575-BAC1A98B3CD6}" srcOrd="0" destOrd="0" presId="urn:microsoft.com/office/officeart/2005/8/layout/lProcess2"/>
    <dgm:cxn modelId="{1FAF5F19-6F8F-4407-A2EC-C68666503FFE}" type="presParOf" srcId="{FD1F81AD-7D19-4A8F-B8E7-24371A6FBD2E}" destId="{FADE2C8B-CD83-4992-9B27-1DC3A6378E5A}" srcOrd="1" destOrd="0" presId="urn:microsoft.com/office/officeart/2005/8/layout/lProcess2"/>
    <dgm:cxn modelId="{6CBB7DC0-4A39-4936-A41A-507E08DCC159}" type="presParOf" srcId="{FD1F81AD-7D19-4A8F-B8E7-24371A6FBD2E}" destId="{93E65F44-C892-4792-8763-24B4D61D7645}" srcOrd="2" destOrd="0" presId="urn:microsoft.com/office/officeart/2005/8/layout/lProcess2"/>
    <dgm:cxn modelId="{C37E3C62-F83C-4E57-99A4-F72E6812CFF6}" type="presParOf" srcId="{93E65F44-C892-4792-8763-24B4D61D7645}" destId="{8ED74280-6AC8-45B1-BDA3-DFD74ECF9BD6}" srcOrd="0" destOrd="0" presId="urn:microsoft.com/office/officeart/2005/8/layout/lProcess2"/>
    <dgm:cxn modelId="{E38C82AD-EE8A-4B8B-9D53-7C1B4B1404A4}" type="presParOf" srcId="{8ED74280-6AC8-45B1-BDA3-DFD74ECF9BD6}" destId="{52A117FA-EDCC-487B-B009-3845790E323D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E8313A-997A-4925-BC3E-A790321A4070}">
      <dsp:nvSpPr>
        <dsp:cNvPr id="0" name=""/>
        <dsp:cNvSpPr/>
      </dsp:nvSpPr>
      <dsp:spPr>
        <a:xfrm rot="10800000">
          <a:off x="2458893" y="20526"/>
          <a:ext cx="6547218" cy="1233298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3850" tIns="60960" rIns="113792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 dirty="0">
              <a:latin typeface="Arial Nova Light" panose="020B0304020202020204" pitchFamily="34" charset="0"/>
            </a:rPr>
            <a:t>Ente </a:t>
          </a:r>
          <a:r>
            <a:rPr lang="en-GB" sz="1600" b="0" i="0" kern="1200" dirty="0" err="1">
              <a:latin typeface="Arial Nova Light" panose="020B0304020202020204" pitchFamily="34" charset="0"/>
            </a:rPr>
            <a:t>pubblico</a:t>
          </a:r>
          <a:r>
            <a:rPr lang="en-GB" sz="1600" b="0" i="0" kern="1200" dirty="0">
              <a:latin typeface="Arial Nova Light" panose="020B0304020202020204" pitchFamily="34" charset="0"/>
            </a:rPr>
            <a:t> </a:t>
          </a:r>
          <a:r>
            <a:rPr lang="en-GB" sz="1600" b="0" i="0" kern="1200" dirty="0" err="1">
              <a:latin typeface="Arial Nova Light" panose="020B0304020202020204" pitchFamily="34" charset="0"/>
            </a:rPr>
            <a:t>economico</a:t>
          </a:r>
          <a:r>
            <a:rPr lang="en-GB" sz="1600" b="0" i="0" kern="1200" dirty="0">
              <a:latin typeface="Arial Nova Light" panose="020B0304020202020204" pitchFamily="34" charset="0"/>
            </a:rPr>
            <a:t> sotto la </a:t>
          </a:r>
          <a:r>
            <a:rPr lang="en-GB" sz="1600" b="0" i="0" kern="1200" dirty="0" err="1">
              <a:latin typeface="Arial Nova Light" panose="020B0304020202020204" pitchFamily="34" charset="0"/>
            </a:rPr>
            <a:t>supervisione</a:t>
          </a:r>
          <a:r>
            <a:rPr lang="en-GB" sz="1600" b="0" i="0" kern="1200" dirty="0">
              <a:latin typeface="Arial Nova Light" panose="020B0304020202020204" pitchFamily="34" charset="0"/>
            </a:rPr>
            <a:t> del </a:t>
          </a:r>
          <a:r>
            <a:rPr lang="en-GB" sz="1600" b="1" i="0" kern="1200" dirty="0" err="1">
              <a:latin typeface="Arial Nova Light" panose="020B0304020202020204" pitchFamily="34" charset="0"/>
            </a:rPr>
            <a:t>Ministero</a:t>
          </a:r>
          <a:r>
            <a:rPr lang="en-GB" sz="1600" b="1" i="0" kern="1200" dirty="0">
              <a:latin typeface="Arial Nova Light" panose="020B0304020202020204" pitchFamily="34" charset="0"/>
            </a:rPr>
            <a:t> della Agricoltura e della </a:t>
          </a:r>
          <a:r>
            <a:rPr lang="en-GB" sz="1600" b="1" i="0" kern="1200" dirty="0" err="1">
              <a:latin typeface="Arial Nova Light" panose="020B0304020202020204" pitchFamily="34" charset="0"/>
            </a:rPr>
            <a:t>Sovranità</a:t>
          </a:r>
          <a:r>
            <a:rPr lang="en-GB" sz="1600" b="1" i="0" kern="1200" dirty="0">
              <a:latin typeface="Arial Nova Light" panose="020B0304020202020204" pitchFamily="34" charset="0"/>
            </a:rPr>
            <a:t> </a:t>
          </a:r>
          <a:r>
            <a:rPr lang="en-GB" sz="1600" b="1" i="0" kern="1200" dirty="0" err="1">
              <a:latin typeface="Arial Nova Light" panose="020B0304020202020204" pitchFamily="34" charset="0"/>
            </a:rPr>
            <a:t>Alimentare</a:t>
          </a:r>
          <a:r>
            <a:rPr lang="en-GB" sz="1600" b="0" i="0" kern="1200" dirty="0">
              <a:latin typeface="Arial Nova Light" panose="020B0304020202020204" pitchFamily="34" charset="0"/>
            </a:rPr>
            <a:t>, </a:t>
          </a:r>
          <a:r>
            <a:rPr lang="en-GB" sz="1600" b="0" i="0" kern="1200" dirty="0" err="1">
              <a:latin typeface="Arial Nova Light" panose="020B0304020202020204" pitchFamily="34" charset="0"/>
            </a:rPr>
            <a:t>originariamente</a:t>
          </a:r>
          <a:r>
            <a:rPr lang="en-GB" sz="1600" b="0" i="0" kern="1200" dirty="0">
              <a:latin typeface="Arial Nova Light" panose="020B0304020202020204" pitchFamily="34" charset="0"/>
            </a:rPr>
            <a:t> </a:t>
          </a:r>
          <a:r>
            <a:rPr lang="en-GB" sz="1600" b="0" i="0" kern="1200" dirty="0" err="1">
              <a:latin typeface="Arial Nova Light" panose="020B0304020202020204" pitchFamily="34" charset="0"/>
            </a:rPr>
            <a:t>specializzato</a:t>
          </a:r>
          <a:r>
            <a:rPr lang="en-GB" sz="1600" b="0" i="0" kern="1200" dirty="0">
              <a:latin typeface="Arial Nova Light" panose="020B0304020202020204" pitchFamily="34" charset="0"/>
            </a:rPr>
            <a:t> </a:t>
          </a:r>
          <a:r>
            <a:rPr lang="en-GB" sz="1600" b="0" i="0" kern="1200" dirty="0" err="1">
              <a:latin typeface="Arial Nova Light" panose="020B0304020202020204" pitchFamily="34" charset="0"/>
            </a:rPr>
            <a:t>nella</a:t>
          </a:r>
          <a:r>
            <a:rPr lang="en-GB" sz="1600" b="0" i="0" kern="1200" dirty="0">
              <a:latin typeface="Arial Nova Light" panose="020B0304020202020204" pitchFamily="34" charset="0"/>
            </a:rPr>
            <a:t> </a:t>
          </a:r>
          <a:r>
            <a:rPr lang="en-GB" sz="1600" b="1" i="0" kern="1200" dirty="0" err="1">
              <a:latin typeface="Arial Nova Light" panose="020B0304020202020204" pitchFamily="34" charset="0"/>
            </a:rPr>
            <a:t>analisi</a:t>
          </a:r>
          <a:r>
            <a:rPr lang="en-GB" sz="1600" b="1" i="0" kern="1200" dirty="0">
              <a:latin typeface="Arial Nova Light" panose="020B0304020202020204" pitchFamily="34" charset="0"/>
            </a:rPr>
            <a:t> </a:t>
          </a:r>
          <a:r>
            <a:rPr lang="en-GB" sz="1600" b="1" i="0" kern="1200" dirty="0" err="1">
              <a:latin typeface="Arial Nova Light" panose="020B0304020202020204" pitchFamily="34" charset="0"/>
            </a:rPr>
            <a:t>quantitativa</a:t>
          </a:r>
          <a:r>
            <a:rPr lang="en-GB" sz="1600" b="1" i="0" kern="1200" dirty="0">
              <a:latin typeface="Arial Nova Light" panose="020B0304020202020204" pitchFamily="34" charset="0"/>
            </a:rPr>
            <a:t> </a:t>
          </a:r>
          <a:r>
            <a:rPr lang="en-GB" sz="1600" b="0" i="0" kern="1200" dirty="0">
              <a:latin typeface="Arial Nova Light" panose="020B0304020202020204" pitchFamily="34" charset="0"/>
            </a:rPr>
            <a:t>dei </a:t>
          </a:r>
          <a:r>
            <a:rPr lang="en-GB" sz="1600" b="0" i="0" kern="1200" dirty="0" err="1">
              <a:latin typeface="Arial Nova Light" panose="020B0304020202020204" pitchFamily="34" charset="0"/>
            </a:rPr>
            <a:t>dati</a:t>
          </a:r>
          <a:r>
            <a:rPr lang="en-GB" sz="1600" b="0" i="0" kern="1200" dirty="0">
              <a:latin typeface="Arial Nova Light" panose="020B0304020202020204" pitchFamily="34" charset="0"/>
            </a:rPr>
            <a:t> del </a:t>
          </a:r>
          <a:r>
            <a:rPr lang="en-GB" sz="1600" b="0" i="0" kern="1200" dirty="0" err="1">
              <a:latin typeface="Arial Nova Light" panose="020B0304020202020204" pitchFamily="34" charset="0"/>
            </a:rPr>
            <a:t>settore</a:t>
          </a:r>
          <a:r>
            <a:rPr lang="en-GB" sz="1600" b="0" i="0" kern="1200" dirty="0">
              <a:latin typeface="Arial Nova Light" panose="020B0304020202020204" pitchFamily="34" charset="0"/>
            </a:rPr>
            <a:t> e </a:t>
          </a:r>
          <a:r>
            <a:rPr lang="en-GB" sz="1600" b="0" i="0" kern="1200" dirty="0" err="1">
              <a:latin typeface="Arial Nova Light" panose="020B0304020202020204" pitchFamily="34" charset="0"/>
            </a:rPr>
            <a:t>nella</a:t>
          </a:r>
          <a:r>
            <a:rPr lang="en-GB" sz="1600" b="0" i="0" kern="1200" dirty="0">
              <a:latin typeface="Arial Nova Light" panose="020B0304020202020204" pitchFamily="34" charset="0"/>
            </a:rPr>
            <a:t> </a:t>
          </a:r>
          <a:r>
            <a:rPr lang="en-GB" sz="1600" b="0" i="0" kern="1200" dirty="0" err="1">
              <a:latin typeface="Arial Nova Light" panose="020B0304020202020204" pitchFamily="34" charset="0"/>
            </a:rPr>
            <a:t>elaborazione</a:t>
          </a:r>
          <a:r>
            <a:rPr lang="en-GB" sz="1600" b="0" i="0" kern="1200" dirty="0">
              <a:latin typeface="Arial Nova Light" panose="020B0304020202020204" pitchFamily="34" charset="0"/>
            </a:rPr>
            <a:t> degli </a:t>
          </a:r>
          <a:r>
            <a:rPr lang="en-GB" sz="1600" b="1" i="0" kern="1200" dirty="0" err="1">
              <a:latin typeface="Arial Nova Light" panose="020B0304020202020204" pitchFamily="34" charset="0"/>
            </a:rPr>
            <a:t>indici</a:t>
          </a:r>
          <a:r>
            <a:rPr lang="en-GB" sz="1600" b="1" i="0" kern="1200" dirty="0">
              <a:latin typeface="Arial Nova Light" panose="020B0304020202020204" pitchFamily="34" charset="0"/>
            </a:rPr>
            <a:t> dei </a:t>
          </a:r>
          <a:r>
            <a:rPr lang="en-GB" sz="1600" b="1" i="0" kern="1200" dirty="0" err="1">
              <a:latin typeface="Arial Nova Light" panose="020B0304020202020204" pitchFamily="34" charset="0"/>
            </a:rPr>
            <a:t>prezzi</a:t>
          </a:r>
          <a:r>
            <a:rPr lang="en-GB" sz="1600" b="1" i="0" kern="1200" dirty="0">
              <a:latin typeface="Arial Nova Light" panose="020B0304020202020204" pitchFamily="34" charset="0"/>
            </a:rPr>
            <a:t> alla </a:t>
          </a:r>
          <a:r>
            <a:rPr lang="en-GB" sz="1600" b="1" i="0" kern="1200" dirty="0" err="1">
              <a:latin typeface="Arial Nova Light" panose="020B0304020202020204" pitchFamily="34" charset="0"/>
            </a:rPr>
            <a:t>produzione</a:t>
          </a:r>
          <a:endParaRPr lang="it-IT" sz="1600" b="1" kern="1200" dirty="0">
            <a:latin typeface="Arial Nova Light" panose="020B0304020202020204" pitchFamily="34" charset="0"/>
          </a:endParaRPr>
        </a:p>
      </dsp:txBody>
      <dsp:txXfrm rot="10800000">
        <a:off x="2767217" y="20526"/>
        <a:ext cx="6238894" cy="1233298"/>
      </dsp:txXfrm>
    </dsp:sp>
    <dsp:sp modelId="{CF7E6D4A-71F1-4FFD-8D76-4EA8B5A810F7}">
      <dsp:nvSpPr>
        <dsp:cNvPr id="0" name=""/>
        <dsp:cNvSpPr/>
      </dsp:nvSpPr>
      <dsp:spPr>
        <a:xfrm>
          <a:off x="1211741" y="2816"/>
          <a:ext cx="1233298" cy="1233298"/>
        </a:xfrm>
        <a:prstGeom prst="ellipse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C3C0F7-F64F-48E8-BA82-C389803758B9}">
      <dsp:nvSpPr>
        <dsp:cNvPr id="0" name=""/>
        <dsp:cNvSpPr/>
      </dsp:nvSpPr>
      <dsp:spPr>
        <a:xfrm rot="10800000">
          <a:off x="2403929" y="1604263"/>
          <a:ext cx="6547218" cy="1233298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3850" tIns="60960" rIns="113792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i="0" kern="1200" dirty="0">
              <a:latin typeface="Arial Nova Light" panose="020B0304020202020204" pitchFamily="34" charset="0"/>
              <a:ea typeface="+mn-ea"/>
              <a:cs typeface="+mn-cs"/>
            </a:rPr>
            <a:t>Diversificazione verticale </a:t>
          </a:r>
          <a:r>
            <a:rPr lang="it-IT" sz="1600" b="0" i="0" kern="1200" dirty="0">
              <a:latin typeface="Arial Nova Light" panose="020B0304020202020204" pitchFamily="34" charset="0"/>
              <a:ea typeface="+mn-ea"/>
              <a:cs typeface="+mn-cs"/>
            </a:rPr>
            <a:t>della propria attività applicata alla intera </a:t>
          </a:r>
          <a:r>
            <a:rPr lang="it-IT" sz="1600" b="1" i="0" kern="1200" dirty="0">
              <a:latin typeface="Arial Nova Light" panose="020B0304020202020204" pitchFamily="34" charset="0"/>
              <a:ea typeface="+mn-ea"/>
              <a:cs typeface="+mn-cs"/>
            </a:rPr>
            <a:t>catena della produzione agricola</a:t>
          </a:r>
          <a:r>
            <a:rPr lang="it-IT" sz="1600" b="0" i="0" kern="1200" dirty="0">
              <a:latin typeface="Arial Nova Light" panose="020B0304020202020204" pitchFamily="34" charset="0"/>
              <a:ea typeface="+mn-ea"/>
              <a:cs typeface="+mn-cs"/>
            </a:rPr>
            <a:t>, espandendo la analisi dei dati agli operatori all’ingrosso e al dettaglio</a:t>
          </a:r>
        </a:p>
      </dsp:txBody>
      <dsp:txXfrm rot="10800000">
        <a:off x="2712253" y="1604263"/>
        <a:ext cx="6238894" cy="1233298"/>
      </dsp:txXfrm>
    </dsp:sp>
    <dsp:sp modelId="{055F8A91-6DA0-49D3-9DB8-42D3954AACA1}">
      <dsp:nvSpPr>
        <dsp:cNvPr id="0" name=""/>
        <dsp:cNvSpPr/>
      </dsp:nvSpPr>
      <dsp:spPr>
        <a:xfrm>
          <a:off x="1155429" y="1604263"/>
          <a:ext cx="1233298" cy="1233298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E647DA-91FB-4779-920F-C8CC934F13B8}">
      <dsp:nvSpPr>
        <dsp:cNvPr id="0" name=""/>
        <dsp:cNvSpPr/>
      </dsp:nvSpPr>
      <dsp:spPr>
        <a:xfrm rot="10800000">
          <a:off x="2366237" y="3207227"/>
          <a:ext cx="6547218" cy="1233298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3850" tIns="60960" rIns="113792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0" i="0" kern="1200" dirty="0">
              <a:latin typeface="Arial Nova Light" panose="020B0304020202020204" pitchFamily="34" charset="0"/>
              <a:ea typeface="+mn-ea"/>
              <a:cs typeface="+mn-cs"/>
            </a:rPr>
            <a:t>Implementazione delle analisi tramite </a:t>
          </a:r>
          <a:r>
            <a:rPr lang="it-IT" sz="1600" b="1" i="0" kern="1200" dirty="0">
              <a:latin typeface="Arial Nova Light" panose="020B0304020202020204" pitchFamily="34" charset="0"/>
              <a:ea typeface="+mn-ea"/>
              <a:cs typeface="+mn-cs"/>
            </a:rPr>
            <a:t>input qualitativi</a:t>
          </a:r>
          <a:r>
            <a:rPr lang="it-IT" sz="1600" b="0" i="0" kern="1200" dirty="0">
              <a:latin typeface="Arial Nova Light" panose="020B0304020202020204" pitchFamily="34" charset="0"/>
              <a:ea typeface="+mn-ea"/>
              <a:cs typeface="+mn-cs"/>
            </a:rPr>
            <a:t>, tra cui l'indice di </a:t>
          </a:r>
          <a:r>
            <a:rPr lang="it-IT" sz="1600" b="1" i="0" kern="1200" dirty="0">
              <a:latin typeface="Arial Nova Light" panose="020B0304020202020204" pitchFamily="34" charset="0"/>
              <a:ea typeface="+mn-ea"/>
              <a:cs typeface="+mn-cs"/>
            </a:rPr>
            <a:t>fiducia dei consumatori</a:t>
          </a:r>
          <a:r>
            <a:rPr lang="it-IT" sz="1600" b="0" i="0" kern="1200" dirty="0">
              <a:latin typeface="Arial Nova Light" panose="020B0304020202020204" pitchFamily="34" charset="0"/>
              <a:ea typeface="+mn-ea"/>
              <a:cs typeface="+mn-cs"/>
            </a:rPr>
            <a:t>,</a:t>
          </a:r>
          <a:r>
            <a:rPr lang="it-IT" sz="1600" b="1" i="0" kern="1200" dirty="0">
              <a:latin typeface="Arial Nova Light" panose="020B0304020202020204" pitchFamily="34" charset="0"/>
              <a:ea typeface="+mn-ea"/>
              <a:cs typeface="+mn-cs"/>
            </a:rPr>
            <a:t> </a:t>
          </a:r>
          <a:r>
            <a:rPr lang="it-IT" sz="1600" b="0" i="0" kern="1200" dirty="0">
              <a:latin typeface="Arial Nova Light" panose="020B0304020202020204" pitchFamily="34" charset="0"/>
              <a:ea typeface="+mn-ea"/>
              <a:cs typeface="+mn-cs"/>
            </a:rPr>
            <a:t>per identificare le </a:t>
          </a:r>
          <a:r>
            <a:rPr lang="it-IT" sz="1600" b="1" i="0" kern="1200" dirty="0">
              <a:latin typeface="Arial Nova Light" panose="020B0304020202020204" pitchFamily="34" charset="0"/>
              <a:ea typeface="+mn-ea"/>
              <a:cs typeface="+mn-cs"/>
            </a:rPr>
            <a:t>tendenze</a:t>
          </a:r>
          <a:r>
            <a:rPr lang="it-IT" sz="1600" b="0" i="0" kern="1200" dirty="0">
              <a:latin typeface="Arial Nova Light" panose="020B0304020202020204" pitchFamily="34" charset="0"/>
              <a:ea typeface="+mn-ea"/>
              <a:cs typeface="+mn-cs"/>
            </a:rPr>
            <a:t> del mercato e migliorare le</a:t>
          </a:r>
          <a:r>
            <a:rPr lang="it-IT" sz="1600" b="1" i="0" kern="1200" dirty="0">
              <a:latin typeface="Arial Nova Light" panose="020B0304020202020204" pitchFamily="34" charset="0"/>
              <a:ea typeface="+mn-ea"/>
              <a:cs typeface="+mn-cs"/>
            </a:rPr>
            <a:t> procedure statistiche</a:t>
          </a:r>
        </a:p>
      </dsp:txBody>
      <dsp:txXfrm rot="10800000">
        <a:off x="2674561" y="3207227"/>
        <a:ext cx="6238894" cy="1233298"/>
      </dsp:txXfrm>
    </dsp:sp>
    <dsp:sp modelId="{82A60801-F043-4DAA-82F5-A1A077AA7D69}">
      <dsp:nvSpPr>
        <dsp:cNvPr id="0" name=""/>
        <dsp:cNvSpPr/>
      </dsp:nvSpPr>
      <dsp:spPr>
        <a:xfrm>
          <a:off x="1114150" y="3205710"/>
          <a:ext cx="1233298" cy="1233298"/>
        </a:xfrm>
        <a:prstGeom prst="ellipse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1C2ECD-8082-4140-8114-8548A76EDD02}">
      <dsp:nvSpPr>
        <dsp:cNvPr id="0" name=""/>
        <dsp:cNvSpPr/>
      </dsp:nvSpPr>
      <dsp:spPr>
        <a:xfrm>
          <a:off x="0" y="84931"/>
          <a:ext cx="3286125" cy="197167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rgbClr val="FFC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/>
            <a:t>Acquisto e miglioramento beni immobili (fabbricati rurali)</a:t>
          </a:r>
        </a:p>
      </dsp:txBody>
      <dsp:txXfrm>
        <a:off x="0" y="84931"/>
        <a:ext cx="3286125" cy="1971675"/>
      </dsp:txXfrm>
    </dsp:sp>
    <dsp:sp modelId="{F63FAE20-2385-4537-9EFA-DC0CEAAA7E0D}">
      <dsp:nvSpPr>
        <dsp:cNvPr id="0" name=""/>
        <dsp:cNvSpPr/>
      </dsp:nvSpPr>
      <dsp:spPr>
        <a:xfrm>
          <a:off x="3614737" y="84931"/>
          <a:ext cx="3286125" cy="197167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rgbClr val="FFC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/>
            <a:t>Realizzazione opere di miglioramento fondiario</a:t>
          </a:r>
        </a:p>
      </dsp:txBody>
      <dsp:txXfrm>
        <a:off x="3614737" y="84931"/>
        <a:ext cx="3286125" cy="1971675"/>
      </dsp:txXfrm>
    </dsp:sp>
    <dsp:sp modelId="{D1F5DC67-2397-4FE6-96FD-C2694EF34CA9}">
      <dsp:nvSpPr>
        <dsp:cNvPr id="0" name=""/>
        <dsp:cNvSpPr/>
      </dsp:nvSpPr>
      <dsp:spPr>
        <a:xfrm>
          <a:off x="7229475" y="84931"/>
          <a:ext cx="3286125" cy="197167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rgbClr val="FFC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/>
            <a:t>Acquisto macchinari ed attrezzature nuove </a:t>
          </a:r>
        </a:p>
      </dsp:txBody>
      <dsp:txXfrm>
        <a:off x="7229475" y="84931"/>
        <a:ext cx="3286125" cy="1971675"/>
      </dsp:txXfrm>
    </dsp:sp>
    <dsp:sp modelId="{E7A068F1-2C8D-4923-B298-D01E1F5B1C2D}">
      <dsp:nvSpPr>
        <dsp:cNvPr id="0" name=""/>
        <dsp:cNvSpPr/>
      </dsp:nvSpPr>
      <dsp:spPr>
        <a:xfrm>
          <a:off x="1904210" y="2366290"/>
          <a:ext cx="3286125" cy="197167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rgbClr val="FFC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/>
            <a:t>Consolidamento </a:t>
          </a:r>
          <a:r>
            <a:rPr lang="it-IT" sz="2000" b="0" kern="1200"/>
            <a:t>(anche passività scaduta da non oltre 90gg)</a:t>
          </a:r>
        </a:p>
      </dsp:txBody>
      <dsp:txXfrm>
        <a:off x="1904210" y="2366290"/>
        <a:ext cx="3286125" cy="1971675"/>
      </dsp:txXfrm>
    </dsp:sp>
    <dsp:sp modelId="{FF462954-676E-42BF-95C4-5D2A469B4146}">
      <dsp:nvSpPr>
        <dsp:cNvPr id="0" name=""/>
        <dsp:cNvSpPr/>
      </dsp:nvSpPr>
      <dsp:spPr>
        <a:xfrm>
          <a:off x="5360491" y="2358818"/>
          <a:ext cx="3286125" cy="197167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rgbClr val="FFC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900" kern="1200"/>
            <a:t>Conduzione </a:t>
          </a:r>
          <a:r>
            <a:rPr lang="it-IT" sz="2000" b="0" kern="1200"/>
            <a:t>(</a:t>
          </a:r>
          <a:r>
            <a:rPr lang="it-IT" sz="1800" b="0" kern="1200"/>
            <a:t>liquidità max 18 mesi</a:t>
          </a:r>
          <a:r>
            <a:rPr lang="it-IT" sz="2000" b="0" kern="1200"/>
            <a:t>)</a:t>
          </a:r>
        </a:p>
      </dsp:txBody>
      <dsp:txXfrm>
        <a:off x="5360491" y="2358818"/>
        <a:ext cx="3286125" cy="197167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E802F6-9C4E-4F6D-BD77-DAB3E37B9D34}">
      <dsp:nvSpPr>
        <dsp:cNvPr id="0" name=""/>
        <dsp:cNvSpPr/>
      </dsp:nvSpPr>
      <dsp:spPr>
        <a:xfrm>
          <a:off x="604452" y="0"/>
          <a:ext cx="6932170" cy="2095644"/>
        </a:xfrm>
        <a:prstGeom prst="rightArrow">
          <a:avLst/>
        </a:prstGeom>
        <a:solidFill>
          <a:schemeClr val="lt1"/>
        </a:solidFill>
        <a:ln w="190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</dsp:sp>
    <dsp:sp modelId="{04B1BE8B-A8BB-4217-91E5-2B90A0E43010}">
      <dsp:nvSpPr>
        <dsp:cNvPr id="0" name=""/>
        <dsp:cNvSpPr/>
      </dsp:nvSpPr>
      <dsp:spPr>
        <a:xfrm>
          <a:off x="1248810" y="628693"/>
          <a:ext cx="2625049" cy="838257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ova Light" panose="020B0304020202020204" pitchFamily="34" charset="0"/>
              <a:ea typeface="+mn-ea"/>
              <a:cs typeface="+mn-cs"/>
            </a:rPr>
            <a:t>Banche dati pubbliche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ova Light" panose="020B0304020202020204" pitchFamily="34" charset="0"/>
              <a:ea typeface="+mn-ea"/>
              <a:cs typeface="+mn-cs"/>
            </a:rPr>
            <a:t>Informazioni su: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ova Light" panose="020B0304020202020204" pitchFamily="34" charset="0"/>
              <a:ea typeface="+mn-ea"/>
              <a:cs typeface="+mn-cs"/>
            </a:rPr>
            <a:t>Esistenza e stato PMI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ova Light" panose="020B0304020202020204" pitchFamily="34" charset="0"/>
              <a:ea typeface="+mn-ea"/>
              <a:cs typeface="+mn-cs"/>
            </a:rPr>
            <a:t>Accesso online al Registro aiuti</a:t>
          </a:r>
        </a:p>
      </dsp:txBody>
      <dsp:txXfrm>
        <a:off x="1289730" y="669613"/>
        <a:ext cx="2543209" cy="756417"/>
      </dsp:txXfrm>
    </dsp:sp>
    <dsp:sp modelId="{927A4EC3-503A-4958-A1EB-EF398BC826A2}">
      <dsp:nvSpPr>
        <dsp:cNvPr id="0" name=""/>
        <dsp:cNvSpPr/>
      </dsp:nvSpPr>
      <dsp:spPr>
        <a:xfrm>
          <a:off x="4281634" y="628693"/>
          <a:ext cx="2625049" cy="838257"/>
        </a:xfrm>
        <a:prstGeom prst="roundRect">
          <a:avLst/>
        </a:prstGeom>
        <a:solidFill>
          <a:schemeClr val="tx2">
            <a:lumMod val="25000"/>
            <a:lumOff val="75000"/>
            <a:alpha val="90000"/>
          </a:schemeClr>
        </a:solidFill>
        <a:ln w="6350" cap="flat" cmpd="sng" algn="ctr">
          <a:solidFill>
            <a:prstClr val="black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>
              <a:solidFill>
                <a:schemeClr val="tx1"/>
              </a:solidFill>
              <a:latin typeface="Arial Nova Light" panose="020B0304020202020204" pitchFamily="34" charset="0"/>
            </a:rPr>
            <a:t>Richiesta di garanzia veloce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b="1" kern="1200">
              <a:solidFill>
                <a:schemeClr val="tx1"/>
              </a:solidFill>
              <a:latin typeface="Arial Nova Light" panose="020B0304020202020204" pitchFamily="34" charset="0"/>
            </a:rPr>
            <a:t>Garanzia con un </a:t>
          </a:r>
          <a:r>
            <a:rPr lang="it-IT" sz="1600" b="1" i="1" kern="1200">
              <a:solidFill>
                <a:schemeClr val="tx1"/>
              </a:solidFill>
              <a:latin typeface="Arial Nova Light" panose="020B0304020202020204" pitchFamily="34" charset="0"/>
            </a:rPr>
            <a:t>click</a:t>
          </a:r>
        </a:p>
      </dsp:txBody>
      <dsp:txXfrm>
        <a:off x="4322554" y="669613"/>
        <a:ext cx="2543209" cy="75641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EE8DBC-7EA9-4F41-B960-E061F286B138}">
      <dsp:nvSpPr>
        <dsp:cNvPr id="0" name=""/>
        <dsp:cNvSpPr/>
      </dsp:nvSpPr>
      <dsp:spPr>
        <a:xfrm>
          <a:off x="88368" y="627100"/>
          <a:ext cx="1286607" cy="423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>
              <a:latin typeface="Arial Nova Light" panose="020B0304020202020204" pitchFamily="34" charset="0"/>
            </a:rPr>
            <a:t>Rating (%)</a:t>
          </a:r>
        </a:p>
      </dsp:txBody>
      <dsp:txXfrm>
        <a:off x="88368" y="627100"/>
        <a:ext cx="1286607" cy="423995"/>
      </dsp:txXfrm>
    </dsp:sp>
    <dsp:sp modelId="{4708B102-D51D-4AA8-B276-019EAB818419}">
      <dsp:nvSpPr>
        <dsp:cNvPr id="0" name=""/>
        <dsp:cNvSpPr/>
      </dsp:nvSpPr>
      <dsp:spPr>
        <a:xfrm>
          <a:off x="88368" y="1521160"/>
          <a:ext cx="1286607" cy="7943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>
              <a:latin typeface="Arial Nova Light" panose="020B0304020202020204" pitchFamily="34" charset="0"/>
            </a:rPr>
            <a:t>Centrale Rischi(</a:t>
          </a:r>
          <a:r>
            <a:rPr lang="it-IT" sz="1200" kern="1200" err="1">
              <a:latin typeface="Arial Nova Light" panose="020B0304020202020204" pitchFamily="34" charset="0"/>
            </a:rPr>
            <a:t>Ce.Ri</a:t>
          </a:r>
          <a:r>
            <a:rPr lang="it-IT" sz="1200" kern="1200">
              <a:latin typeface="Arial Nova Light" panose="020B0304020202020204" pitchFamily="34" charset="0"/>
            </a:rPr>
            <a:t>) ultime 3 mensilità disponibili</a:t>
          </a:r>
        </a:p>
      </dsp:txBody>
      <dsp:txXfrm>
        <a:off x="88368" y="1521160"/>
        <a:ext cx="1286607" cy="794361"/>
      </dsp:txXfrm>
    </dsp:sp>
    <dsp:sp modelId="{76985ABC-0F38-4032-AEEE-5C00460B4216}">
      <dsp:nvSpPr>
        <dsp:cNvPr id="0" name=""/>
        <dsp:cNvSpPr/>
      </dsp:nvSpPr>
      <dsp:spPr>
        <a:xfrm>
          <a:off x="86906" y="498146"/>
          <a:ext cx="102343" cy="102343"/>
        </a:xfrm>
        <a:prstGeom prst="ellips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8C7406-93B8-4E47-AB6F-933249FEABDB}">
      <dsp:nvSpPr>
        <dsp:cNvPr id="0" name=""/>
        <dsp:cNvSpPr/>
      </dsp:nvSpPr>
      <dsp:spPr>
        <a:xfrm>
          <a:off x="158546" y="354865"/>
          <a:ext cx="102343" cy="102343"/>
        </a:xfrm>
        <a:prstGeom prst="ellipse">
          <a:avLst/>
        </a:prstGeom>
        <a:solidFill>
          <a:schemeClr val="accent1">
            <a:shade val="50000"/>
            <a:hueOff val="-79331"/>
            <a:satOff val="-2179"/>
            <a:lumOff val="501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5E262B-5325-4E84-A127-4DD867576924}">
      <dsp:nvSpPr>
        <dsp:cNvPr id="0" name=""/>
        <dsp:cNvSpPr/>
      </dsp:nvSpPr>
      <dsp:spPr>
        <a:xfrm>
          <a:off x="330484" y="383521"/>
          <a:ext cx="160825" cy="160825"/>
        </a:xfrm>
        <a:prstGeom prst="ellipse">
          <a:avLst/>
        </a:prstGeom>
        <a:solidFill>
          <a:schemeClr val="accent1">
            <a:shade val="50000"/>
            <a:hueOff val="-158661"/>
            <a:satOff val="-4359"/>
            <a:lumOff val="100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112137-206F-45F4-B180-FC79CD1238AE}">
      <dsp:nvSpPr>
        <dsp:cNvPr id="0" name=""/>
        <dsp:cNvSpPr/>
      </dsp:nvSpPr>
      <dsp:spPr>
        <a:xfrm>
          <a:off x="473765" y="225912"/>
          <a:ext cx="102343" cy="102343"/>
        </a:xfrm>
        <a:prstGeom prst="ellipse">
          <a:avLst/>
        </a:prstGeom>
        <a:solidFill>
          <a:schemeClr val="accent1">
            <a:shade val="50000"/>
            <a:hueOff val="-237992"/>
            <a:satOff val="-6538"/>
            <a:lumOff val="1503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953B3E-3DC1-4BA7-A65F-329C9AA296C0}">
      <dsp:nvSpPr>
        <dsp:cNvPr id="0" name=""/>
        <dsp:cNvSpPr/>
      </dsp:nvSpPr>
      <dsp:spPr>
        <a:xfrm>
          <a:off x="660031" y="168600"/>
          <a:ext cx="102343" cy="102343"/>
        </a:xfrm>
        <a:prstGeom prst="ellipse">
          <a:avLst/>
        </a:prstGeom>
        <a:solidFill>
          <a:schemeClr val="accent1">
            <a:shade val="50000"/>
            <a:hueOff val="-317323"/>
            <a:satOff val="-8718"/>
            <a:lumOff val="2005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9BF2FB-4D1C-4A22-AC74-CF74F077A099}">
      <dsp:nvSpPr>
        <dsp:cNvPr id="0" name=""/>
        <dsp:cNvSpPr/>
      </dsp:nvSpPr>
      <dsp:spPr>
        <a:xfrm>
          <a:off x="889281" y="268896"/>
          <a:ext cx="102343" cy="102343"/>
        </a:xfrm>
        <a:prstGeom prst="ellipse">
          <a:avLst/>
        </a:prstGeom>
        <a:solidFill>
          <a:schemeClr val="accent1">
            <a:shade val="50000"/>
            <a:hueOff val="-396653"/>
            <a:satOff val="-10897"/>
            <a:lumOff val="2506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F51E35-DB3F-41C4-A8B3-796E4E0D1D37}">
      <dsp:nvSpPr>
        <dsp:cNvPr id="0" name=""/>
        <dsp:cNvSpPr/>
      </dsp:nvSpPr>
      <dsp:spPr>
        <a:xfrm>
          <a:off x="1032562" y="340537"/>
          <a:ext cx="160825" cy="160825"/>
        </a:xfrm>
        <a:prstGeom prst="ellipse">
          <a:avLst/>
        </a:prstGeom>
        <a:solidFill>
          <a:schemeClr val="accent1">
            <a:shade val="50000"/>
            <a:hueOff val="-475984"/>
            <a:satOff val="-13077"/>
            <a:lumOff val="3007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5DD575-7045-4780-AB67-78342988BBD9}">
      <dsp:nvSpPr>
        <dsp:cNvPr id="0" name=""/>
        <dsp:cNvSpPr/>
      </dsp:nvSpPr>
      <dsp:spPr>
        <a:xfrm>
          <a:off x="1233156" y="498146"/>
          <a:ext cx="102343" cy="102343"/>
        </a:xfrm>
        <a:prstGeom prst="ellipse">
          <a:avLst/>
        </a:prstGeom>
        <a:solidFill>
          <a:schemeClr val="accent1">
            <a:shade val="50000"/>
            <a:hueOff val="-555314"/>
            <a:satOff val="-15256"/>
            <a:lumOff val="3508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1FEB6B-49D8-41D7-B746-903C98CDD8F3}">
      <dsp:nvSpPr>
        <dsp:cNvPr id="0" name=""/>
        <dsp:cNvSpPr/>
      </dsp:nvSpPr>
      <dsp:spPr>
        <a:xfrm>
          <a:off x="1319125" y="655756"/>
          <a:ext cx="102343" cy="102343"/>
        </a:xfrm>
        <a:prstGeom prst="ellipse">
          <a:avLst/>
        </a:prstGeom>
        <a:solidFill>
          <a:schemeClr val="accent1">
            <a:shade val="50000"/>
            <a:hueOff val="-634645"/>
            <a:satOff val="-17436"/>
            <a:lumOff val="4010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09C2A1-6A0A-4FF9-92BB-270B5A273EC5}">
      <dsp:nvSpPr>
        <dsp:cNvPr id="0" name=""/>
        <dsp:cNvSpPr/>
      </dsp:nvSpPr>
      <dsp:spPr>
        <a:xfrm>
          <a:off x="574062" y="354865"/>
          <a:ext cx="263169" cy="263169"/>
        </a:xfrm>
        <a:prstGeom prst="ellipse">
          <a:avLst/>
        </a:prstGeom>
        <a:solidFill>
          <a:schemeClr val="accent1">
            <a:shade val="50000"/>
            <a:hueOff val="-713976"/>
            <a:satOff val="-19615"/>
            <a:lumOff val="4511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77D8C6-A707-43A2-8564-1F95CFD9C928}">
      <dsp:nvSpPr>
        <dsp:cNvPr id="0" name=""/>
        <dsp:cNvSpPr/>
      </dsp:nvSpPr>
      <dsp:spPr>
        <a:xfrm>
          <a:off x="15265" y="899334"/>
          <a:ext cx="102343" cy="102343"/>
        </a:xfrm>
        <a:prstGeom prst="ellipse">
          <a:avLst/>
        </a:prstGeom>
        <a:solidFill>
          <a:schemeClr val="accent1">
            <a:shade val="50000"/>
            <a:hueOff val="-713976"/>
            <a:satOff val="-19615"/>
            <a:lumOff val="4511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F812AD-3F0E-4897-9277-9AE40DE9A342}">
      <dsp:nvSpPr>
        <dsp:cNvPr id="0" name=""/>
        <dsp:cNvSpPr/>
      </dsp:nvSpPr>
      <dsp:spPr>
        <a:xfrm>
          <a:off x="101234" y="1028287"/>
          <a:ext cx="160825" cy="160825"/>
        </a:xfrm>
        <a:prstGeom prst="ellipse">
          <a:avLst/>
        </a:prstGeom>
        <a:solidFill>
          <a:schemeClr val="accent1">
            <a:shade val="50000"/>
            <a:hueOff val="-634645"/>
            <a:satOff val="-17436"/>
            <a:lumOff val="4010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7B6DB9-94C1-4EE6-B87D-B36B265D42ED}">
      <dsp:nvSpPr>
        <dsp:cNvPr id="0" name=""/>
        <dsp:cNvSpPr/>
      </dsp:nvSpPr>
      <dsp:spPr>
        <a:xfrm>
          <a:off x="316156" y="1142912"/>
          <a:ext cx="233928" cy="233928"/>
        </a:xfrm>
        <a:prstGeom prst="ellipse">
          <a:avLst/>
        </a:prstGeom>
        <a:solidFill>
          <a:schemeClr val="accent1">
            <a:shade val="50000"/>
            <a:hueOff val="-555314"/>
            <a:satOff val="-15256"/>
            <a:lumOff val="3508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602CD2-0C7C-491A-B94D-F1BFA868F88B}">
      <dsp:nvSpPr>
        <dsp:cNvPr id="0" name=""/>
        <dsp:cNvSpPr/>
      </dsp:nvSpPr>
      <dsp:spPr>
        <a:xfrm>
          <a:off x="617046" y="1329178"/>
          <a:ext cx="102343" cy="102343"/>
        </a:xfrm>
        <a:prstGeom prst="ellipse">
          <a:avLst/>
        </a:prstGeom>
        <a:solidFill>
          <a:schemeClr val="accent1">
            <a:shade val="50000"/>
            <a:hueOff val="-475984"/>
            <a:satOff val="-13077"/>
            <a:lumOff val="3007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EB7922-B132-4F06-B159-BDC093DD4C66}">
      <dsp:nvSpPr>
        <dsp:cNvPr id="0" name=""/>
        <dsp:cNvSpPr/>
      </dsp:nvSpPr>
      <dsp:spPr>
        <a:xfrm>
          <a:off x="674359" y="1142912"/>
          <a:ext cx="160825" cy="160825"/>
        </a:xfrm>
        <a:prstGeom prst="ellipse">
          <a:avLst/>
        </a:prstGeom>
        <a:solidFill>
          <a:schemeClr val="accent1">
            <a:shade val="50000"/>
            <a:hueOff val="-396653"/>
            <a:satOff val="-10897"/>
            <a:lumOff val="2506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F2A9E2-ED10-4BB5-9896-20E46159420C}">
      <dsp:nvSpPr>
        <dsp:cNvPr id="0" name=""/>
        <dsp:cNvSpPr/>
      </dsp:nvSpPr>
      <dsp:spPr>
        <a:xfrm>
          <a:off x="817640" y="1343506"/>
          <a:ext cx="102343" cy="102343"/>
        </a:xfrm>
        <a:prstGeom prst="ellipse">
          <a:avLst/>
        </a:prstGeom>
        <a:solidFill>
          <a:schemeClr val="accent1">
            <a:shade val="50000"/>
            <a:hueOff val="-317323"/>
            <a:satOff val="-8718"/>
            <a:lumOff val="2005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226299-C52A-46FC-939E-F24006FCB240}">
      <dsp:nvSpPr>
        <dsp:cNvPr id="0" name=""/>
        <dsp:cNvSpPr/>
      </dsp:nvSpPr>
      <dsp:spPr>
        <a:xfrm>
          <a:off x="974007" y="1145020"/>
          <a:ext cx="233928" cy="233928"/>
        </a:xfrm>
        <a:prstGeom prst="ellipse">
          <a:avLst/>
        </a:prstGeom>
        <a:solidFill>
          <a:schemeClr val="accent1">
            <a:shade val="50000"/>
            <a:hueOff val="-237992"/>
            <a:satOff val="-6538"/>
            <a:lumOff val="1503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0FCADA-43CE-418C-AB58-A534889D02DD}">
      <dsp:nvSpPr>
        <dsp:cNvPr id="0" name=""/>
        <dsp:cNvSpPr/>
      </dsp:nvSpPr>
      <dsp:spPr>
        <a:xfrm>
          <a:off x="1261812" y="1056943"/>
          <a:ext cx="160825" cy="160825"/>
        </a:xfrm>
        <a:prstGeom prst="ellipse">
          <a:avLst/>
        </a:prstGeom>
        <a:solidFill>
          <a:schemeClr val="accent1">
            <a:shade val="50000"/>
            <a:hueOff val="-158661"/>
            <a:satOff val="-4359"/>
            <a:lumOff val="100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3190EC-6D4F-4BAA-A301-673742D1A624}">
      <dsp:nvSpPr>
        <dsp:cNvPr id="0" name=""/>
        <dsp:cNvSpPr/>
      </dsp:nvSpPr>
      <dsp:spPr>
        <a:xfrm>
          <a:off x="1422638" y="383283"/>
          <a:ext cx="472322" cy="901715"/>
        </a:xfrm>
        <a:prstGeom prst="chevron">
          <a:avLst>
            <a:gd name="adj" fmla="val 62310"/>
          </a:avLst>
        </a:prstGeom>
        <a:solidFill>
          <a:srgbClr val="FFC000"/>
        </a:solidFill>
        <a:ln w="1905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</dsp:sp>
    <dsp:sp modelId="{BF866D28-2A51-41EA-A535-89330D3D62C7}">
      <dsp:nvSpPr>
        <dsp:cNvPr id="0" name=""/>
        <dsp:cNvSpPr/>
      </dsp:nvSpPr>
      <dsp:spPr>
        <a:xfrm>
          <a:off x="1894961" y="383721"/>
          <a:ext cx="1288153" cy="901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>
              <a:latin typeface="Arial Nova Light" panose="020B0304020202020204" pitchFamily="34" charset="0"/>
            </a:rPr>
            <a:t>Aliquota di commissione (%)</a:t>
          </a:r>
        </a:p>
      </dsp:txBody>
      <dsp:txXfrm>
        <a:off x="1894961" y="383721"/>
        <a:ext cx="1288153" cy="901707"/>
      </dsp:txXfrm>
    </dsp:sp>
    <dsp:sp modelId="{8D83409B-1C75-468D-AC1D-2F8BD82D52B1}">
      <dsp:nvSpPr>
        <dsp:cNvPr id="0" name=""/>
        <dsp:cNvSpPr/>
      </dsp:nvSpPr>
      <dsp:spPr>
        <a:xfrm>
          <a:off x="1894961" y="1521160"/>
          <a:ext cx="1288153" cy="7943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900" b="1" kern="1200">
              <a:latin typeface="Arial Nova Light" panose="020B0304020202020204" pitchFamily="34" charset="0"/>
            </a:rPr>
            <a:t>Interesse applicato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900" b="1" kern="1200">
              <a:latin typeface="Arial Nova Light" panose="020B0304020202020204" pitchFamily="34" charset="0"/>
            </a:rPr>
            <a:t>Importo finanziamento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900" b="1" kern="1200">
              <a:latin typeface="Arial Nova Light" panose="020B0304020202020204" pitchFamily="34" charset="0"/>
            </a:rPr>
            <a:t>Percentuale copertura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900" b="1" kern="1200">
              <a:latin typeface="Arial Nova Light" panose="020B0304020202020204" pitchFamily="34" charset="0"/>
            </a:rPr>
            <a:t>Dimensione PMI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900" b="1" kern="1200">
              <a:latin typeface="Arial Nova Light" panose="020B0304020202020204" pitchFamily="34" charset="0"/>
            </a:rPr>
            <a:t>Settore PMI</a:t>
          </a:r>
        </a:p>
      </dsp:txBody>
      <dsp:txXfrm>
        <a:off x="1894961" y="1521160"/>
        <a:ext cx="1288153" cy="794361"/>
      </dsp:txXfrm>
    </dsp:sp>
    <dsp:sp modelId="{7580C438-E4A8-4B19-AF89-4A49940062A0}">
      <dsp:nvSpPr>
        <dsp:cNvPr id="0" name=""/>
        <dsp:cNvSpPr/>
      </dsp:nvSpPr>
      <dsp:spPr>
        <a:xfrm>
          <a:off x="3183114" y="383283"/>
          <a:ext cx="472322" cy="901715"/>
        </a:xfrm>
        <a:prstGeom prst="chevron">
          <a:avLst>
            <a:gd name="adj" fmla="val 62310"/>
          </a:avLst>
        </a:prstGeom>
        <a:solidFill>
          <a:srgbClr val="FFC000"/>
        </a:solidFill>
        <a:ln>
          <a:solidFill>
            <a:srgbClr val="00B0F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CFBBC3-9DF4-40AF-B792-56D9F61377A0}">
      <dsp:nvSpPr>
        <dsp:cNvPr id="0" name=""/>
        <dsp:cNvSpPr/>
      </dsp:nvSpPr>
      <dsp:spPr>
        <a:xfrm>
          <a:off x="3752048" y="319313"/>
          <a:ext cx="1094930" cy="1094930"/>
        </a:xfrm>
        <a:prstGeom prst="ellipse">
          <a:avLst/>
        </a:prstGeom>
        <a:solidFill>
          <a:schemeClr val="tx2">
            <a:lumMod val="50000"/>
            <a:lumOff val="50000"/>
          </a:schemeClr>
        </a:solidFill>
        <a:ln w="19050" cap="flat" cmpd="sng" algn="ctr">
          <a:solidFill>
            <a:srgbClr val="FE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>
              <a:latin typeface="Arial Nova Light" panose="020B0304020202020204" pitchFamily="34" charset="0"/>
            </a:rPr>
            <a:t>Commissione di garanzia (€)</a:t>
          </a:r>
        </a:p>
      </dsp:txBody>
      <dsp:txXfrm>
        <a:off x="3912397" y="479662"/>
        <a:ext cx="774232" cy="774232"/>
      </dsp:txXfrm>
    </dsp:sp>
    <dsp:sp modelId="{616891A9-4B30-4A94-9671-1B06BBCEF48C}">
      <dsp:nvSpPr>
        <dsp:cNvPr id="0" name=""/>
        <dsp:cNvSpPr/>
      </dsp:nvSpPr>
      <dsp:spPr>
        <a:xfrm>
          <a:off x="3655437" y="1521160"/>
          <a:ext cx="1288153" cy="7943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900" b="1" kern="1200">
              <a:latin typeface="Arial Nova Light" panose="020B0304020202020204" pitchFamily="34" charset="0"/>
            </a:rPr>
            <a:t>Durata del finanziamento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900" b="1" kern="1200">
              <a:latin typeface="Arial Nova Light" panose="020B0304020202020204" pitchFamily="34" charset="0"/>
            </a:rPr>
            <a:t>Esistenza preammortamento</a:t>
          </a:r>
        </a:p>
      </dsp:txBody>
      <dsp:txXfrm>
        <a:off x="3655437" y="1521160"/>
        <a:ext cx="1288153" cy="79436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3F4DEF-0887-484C-9C4A-DDCD67555471}">
      <dsp:nvSpPr>
        <dsp:cNvPr id="0" name=""/>
        <dsp:cNvSpPr/>
      </dsp:nvSpPr>
      <dsp:spPr>
        <a:xfrm>
          <a:off x="0" y="0"/>
          <a:ext cx="3336803" cy="3684588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800" b="1" kern="1200"/>
        </a:p>
      </dsp:txBody>
      <dsp:txXfrm>
        <a:off x="0" y="1473835"/>
        <a:ext cx="3336803" cy="1473835"/>
      </dsp:txXfrm>
    </dsp:sp>
    <dsp:sp modelId="{7269179D-6E65-4AE9-A8BB-C58AC5746E58}">
      <dsp:nvSpPr>
        <dsp:cNvPr id="0" name=""/>
        <dsp:cNvSpPr/>
      </dsp:nvSpPr>
      <dsp:spPr>
        <a:xfrm>
          <a:off x="1054917" y="221075"/>
          <a:ext cx="1226967" cy="1226967"/>
        </a:xfrm>
        <a:prstGeom prst="ellipse">
          <a:avLst/>
        </a:prstGeom>
        <a:solidFill>
          <a:schemeClr val="lt1"/>
        </a:solidFill>
        <a:ln w="1905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</dsp:sp>
    <dsp:sp modelId="{78E0D878-C2F8-4657-B296-6F77258C026E}">
      <dsp:nvSpPr>
        <dsp:cNvPr id="0" name=""/>
        <dsp:cNvSpPr/>
      </dsp:nvSpPr>
      <dsp:spPr>
        <a:xfrm>
          <a:off x="133472" y="2947670"/>
          <a:ext cx="3069858" cy="552688"/>
        </a:xfrm>
        <a:prstGeom prst="leftRightArrow">
          <a:avLst/>
        </a:prstGeom>
        <a:solidFill>
          <a:schemeClr val="bg1"/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858FCE-3A89-480B-8A65-919942E7FDF7}">
      <dsp:nvSpPr>
        <dsp:cNvPr id="0" name=""/>
        <dsp:cNvSpPr/>
      </dsp:nvSpPr>
      <dsp:spPr>
        <a:xfrm>
          <a:off x="-5536229" y="-847600"/>
          <a:ext cx="6591717" cy="6591717"/>
        </a:xfrm>
        <a:prstGeom prst="blockArc">
          <a:avLst>
            <a:gd name="adj1" fmla="val 18900000"/>
            <a:gd name="adj2" fmla="val 2700000"/>
            <a:gd name="adj3" fmla="val 328"/>
          </a:avLst>
        </a:prstGeom>
        <a:noFill/>
        <a:ln w="1905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04A163-9836-4289-BBD6-7AE2AB167740}">
      <dsp:nvSpPr>
        <dsp:cNvPr id="0" name=""/>
        <dsp:cNvSpPr/>
      </dsp:nvSpPr>
      <dsp:spPr>
        <a:xfrm>
          <a:off x="461467" y="305934"/>
          <a:ext cx="10214396" cy="6122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98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>
              <a:latin typeface="Arial Nova Cond" panose="020B0506020202020204" pitchFamily="34" charset="0"/>
            </a:rPr>
            <a:t>Finanziamenti compresi tra 2 e 20 milioni</a:t>
          </a:r>
        </a:p>
      </dsp:txBody>
      <dsp:txXfrm>
        <a:off x="461467" y="305934"/>
        <a:ext cx="10214396" cy="612260"/>
      </dsp:txXfrm>
    </dsp:sp>
    <dsp:sp modelId="{313A0747-1EB5-4170-8385-7C606AE26728}">
      <dsp:nvSpPr>
        <dsp:cNvPr id="0" name=""/>
        <dsp:cNvSpPr/>
      </dsp:nvSpPr>
      <dsp:spPr>
        <a:xfrm>
          <a:off x="78805" y="229401"/>
          <a:ext cx="765325" cy="7653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6A4918-F8D6-4A6B-B78C-68A6E6B54040}">
      <dsp:nvSpPr>
        <dsp:cNvPr id="0" name=""/>
        <dsp:cNvSpPr/>
      </dsp:nvSpPr>
      <dsp:spPr>
        <a:xfrm>
          <a:off x="900195" y="1224031"/>
          <a:ext cx="9775669" cy="6122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98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i="1" kern="1200">
              <a:latin typeface="Arial Nova Cond" panose="020B0506020202020204" pitchFamily="34" charset="0"/>
            </a:rPr>
            <a:t>Durata massima del finanziamento</a:t>
          </a:r>
          <a:r>
            <a:rPr lang="it-IT" sz="1600" kern="1200">
              <a:latin typeface="Arial Nova Cond" panose="020B0506020202020204" pitchFamily="34" charset="0"/>
            </a:rPr>
            <a:t>: 15 anni, di cui massimo 5 anni di preammortamento e 10 di ammortamento) </a:t>
          </a:r>
          <a:r>
            <a:rPr lang="it-IT" sz="1600" kern="1200">
              <a:latin typeface="Arial Nova Cond" panose="020B0506020202020204" pitchFamily="34" charset="0"/>
              <a:ea typeface="+mn-ea"/>
              <a:cs typeface="+mn-cs"/>
            </a:rPr>
            <a:t>da rimborsare con rate semestrali posticipate a capitale costante</a:t>
          </a:r>
        </a:p>
      </dsp:txBody>
      <dsp:txXfrm>
        <a:off x="900195" y="1224031"/>
        <a:ext cx="9775669" cy="612260"/>
      </dsp:txXfrm>
    </dsp:sp>
    <dsp:sp modelId="{DC5290DB-BE82-4C16-9190-D898C60529D7}">
      <dsp:nvSpPr>
        <dsp:cNvPr id="0" name=""/>
        <dsp:cNvSpPr/>
      </dsp:nvSpPr>
      <dsp:spPr>
        <a:xfrm>
          <a:off x="517532" y="1147498"/>
          <a:ext cx="765325" cy="7653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6B155E-A8E0-4D95-9375-FB289D297C21}">
      <dsp:nvSpPr>
        <dsp:cNvPr id="0" name=""/>
        <dsp:cNvSpPr/>
      </dsp:nvSpPr>
      <dsp:spPr>
        <a:xfrm>
          <a:off x="1034849" y="2142127"/>
          <a:ext cx="9641014" cy="6122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98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i="1" kern="1200">
              <a:latin typeface="Arial Nova Cond" panose="020B0506020202020204" pitchFamily="34" charset="0"/>
            </a:rPr>
            <a:t>Agevolazione</a:t>
          </a:r>
          <a:r>
            <a:rPr lang="it-IT" sz="1600" kern="1200">
              <a:latin typeface="Arial Nova Cond" panose="020B0506020202020204" pitchFamily="34" charset="0"/>
            </a:rPr>
            <a:t>: tasso praticato sul finanziamento pari al 30% del tasso di riferimento europeo (tasso base + </a:t>
          </a:r>
          <a:r>
            <a:rPr lang="it-IT" sz="1600" i="1" kern="1200">
              <a:latin typeface="Arial Nova Cond" panose="020B0506020202020204" pitchFamily="34" charset="0"/>
            </a:rPr>
            <a:t>spread </a:t>
          </a:r>
          <a:r>
            <a:rPr lang="it-IT" sz="1600" kern="1200">
              <a:latin typeface="Arial Nova Cond" panose="020B0506020202020204" pitchFamily="34" charset="0"/>
            </a:rPr>
            <a:t>legato al rischio di controparte) – minimo 0,5%</a:t>
          </a:r>
        </a:p>
      </dsp:txBody>
      <dsp:txXfrm>
        <a:off x="1034849" y="2142127"/>
        <a:ext cx="9641014" cy="612260"/>
      </dsp:txXfrm>
    </dsp:sp>
    <dsp:sp modelId="{8D02DDB8-7C6B-4E31-AAD0-EDB4BA13E4F7}">
      <dsp:nvSpPr>
        <dsp:cNvPr id="0" name=""/>
        <dsp:cNvSpPr/>
      </dsp:nvSpPr>
      <dsp:spPr>
        <a:xfrm>
          <a:off x="652187" y="2065595"/>
          <a:ext cx="765325" cy="7653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AF4D32-D391-4783-BBD8-39CCDD8F1828}">
      <dsp:nvSpPr>
        <dsp:cNvPr id="0" name=""/>
        <dsp:cNvSpPr/>
      </dsp:nvSpPr>
      <dsp:spPr>
        <a:xfrm>
          <a:off x="900195" y="3060224"/>
          <a:ext cx="9775669" cy="6122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982" tIns="40640" rIns="40640" bIns="4064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>
              <a:latin typeface="Arial Nova Cond" panose="020B0506020202020204" pitchFamily="34" charset="0"/>
              <a:ea typeface="+mn-ea"/>
              <a:cs typeface="+mn-cs"/>
            </a:rPr>
            <a:t>Tasso base variabile</a:t>
          </a:r>
          <a:r>
            <a:rPr lang="it-IT" sz="1600" kern="1200">
              <a:latin typeface="Arial Nova Cond" panose="020B0506020202020204" pitchFamily="34" charset="0"/>
              <a:ea typeface="+mn-ea"/>
              <a:cs typeface="+mn-cs"/>
            </a:rPr>
            <a:t>: per le prime due rate semestrali di preammortamento tasso vigente alla data di concessione, dalla terza rata media dei tassi base mensili rilevati dalla Commissione </a:t>
          </a:r>
        </a:p>
      </dsp:txBody>
      <dsp:txXfrm>
        <a:off x="900195" y="3060224"/>
        <a:ext cx="9775669" cy="612260"/>
      </dsp:txXfrm>
    </dsp:sp>
    <dsp:sp modelId="{5A5F4CA6-A927-48AD-8C7F-396FCC32A5E3}">
      <dsp:nvSpPr>
        <dsp:cNvPr id="0" name=""/>
        <dsp:cNvSpPr/>
      </dsp:nvSpPr>
      <dsp:spPr>
        <a:xfrm>
          <a:off x="517532" y="2983692"/>
          <a:ext cx="765325" cy="7653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4A7F34-7458-4897-9B02-E1EE3CE7C861}">
      <dsp:nvSpPr>
        <dsp:cNvPr id="0" name=""/>
        <dsp:cNvSpPr/>
      </dsp:nvSpPr>
      <dsp:spPr>
        <a:xfrm>
          <a:off x="461467" y="3978321"/>
          <a:ext cx="10214396" cy="6122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98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i="1" kern="1200">
              <a:latin typeface="Arial Nova Cond" panose="020B0506020202020204" pitchFamily="34" charset="0"/>
            </a:rPr>
            <a:t>Garanzie ammesse</a:t>
          </a:r>
          <a:r>
            <a:rPr lang="it-IT" sz="1600" kern="1200">
              <a:latin typeface="Arial Nova Cond" panose="020B0506020202020204" pitchFamily="34" charset="0"/>
            </a:rPr>
            <a:t>: ipoteca per 120% del valore del finanziamento  per una durata pari al finanziamento concesso. In aggiunta, a copertura del valor,  fideiussione bancaria a prima richiesta.</a:t>
          </a:r>
        </a:p>
      </dsp:txBody>
      <dsp:txXfrm>
        <a:off x="461467" y="3978321"/>
        <a:ext cx="10214396" cy="612260"/>
      </dsp:txXfrm>
    </dsp:sp>
    <dsp:sp modelId="{AB6A6A17-1B59-463F-AF32-8D515BC8F142}">
      <dsp:nvSpPr>
        <dsp:cNvPr id="0" name=""/>
        <dsp:cNvSpPr/>
      </dsp:nvSpPr>
      <dsp:spPr>
        <a:xfrm>
          <a:off x="78805" y="3901788"/>
          <a:ext cx="765325" cy="7653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1DC94D-261C-4602-8799-068F15F05BA9}">
      <dsp:nvSpPr>
        <dsp:cNvPr id="0" name=""/>
        <dsp:cNvSpPr/>
      </dsp:nvSpPr>
      <dsp:spPr>
        <a:xfrm>
          <a:off x="0" y="2476974"/>
          <a:ext cx="9171911" cy="252000"/>
        </a:xfrm>
        <a:prstGeom prst="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1C76B8-F13B-4307-B0C3-9AF2C42E2261}">
      <dsp:nvSpPr>
        <dsp:cNvPr id="0" name=""/>
        <dsp:cNvSpPr/>
      </dsp:nvSpPr>
      <dsp:spPr>
        <a:xfrm>
          <a:off x="427736" y="2301090"/>
          <a:ext cx="6420337" cy="2952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2673" tIns="0" rIns="242673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/>
            <a:t>1. COSTRUZIONE, ACQUISIZIONE O MIGLIORAMENTO BENI IMMOBILI </a:t>
          </a:r>
        </a:p>
      </dsp:txBody>
      <dsp:txXfrm>
        <a:off x="442146" y="2315500"/>
        <a:ext cx="6391517" cy="266380"/>
      </dsp:txXfrm>
    </dsp:sp>
    <dsp:sp modelId="{4547D487-5404-4CA8-B9ED-F6157CDA80DF}">
      <dsp:nvSpPr>
        <dsp:cNvPr id="0" name=""/>
        <dsp:cNvSpPr/>
      </dsp:nvSpPr>
      <dsp:spPr>
        <a:xfrm>
          <a:off x="0" y="2930574"/>
          <a:ext cx="9171911" cy="252000"/>
        </a:xfrm>
        <a:prstGeom prst="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CCAB21-12CF-4B39-B1D3-D6C13D648836}">
      <dsp:nvSpPr>
        <dsp:cNvPr id="0" name=""/>
        <dsp:cNvSpPr/>
      </dsp:nvSpPr>
      <dsp:spPr>
        <a:xfrm>
          <a:off x="458595" y="2782974"/>
          <a:ext cx="6420337" cy="2952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2673" tIns="0" rIns="242673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 baseline="0"/>
            <a:t>2. ACQUISTO MACCHINARI E ATTREZZATURE  </a:t>
          </a:r>
          <a:endParaRPr lang="it-IT" sz="1000" b="1" kern="1200"/>
        </a:p>
      </dsp:txBody>
      <dsp:txXfrm>
        <a:off x="473005" y="2797384"/>
        <a:ext cx="6391517" cy="266380"/>
      </dsp:txXfrm>
    </dsp:sp>
    <dsp:sp modelId="{4766A670-8766-49D1-8B3E-342F9573C386}">
      <dsp:nvSpPr>
        <dsp:cNvPr id="0" name=""/>
        <dsp:cNvSpPr/>
      </dsp:nvSpPr>
      <dsp:spPr>
        <a:xfrm>
          <a:off x="0" y="3384174"/>
          <a:ext cx="9171911" cy="252000"/>
        </a:xfrm>
        <a:prstGeom prst="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30E01D-53FC-4D38-9E32-9D43A8C6E5FF}">
      <dsp:nvSpPr>
        <dsp:cNvPr id="0" name=""/>
        <dsp:cNvSpPr/>
      </dsp:nvSpPr>
      <dsp:spPr>
        <a:xfrm>
          <a:off x="458595" y="3232352"/>
          <a:ext cx="6420337" cy="2952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2673" tIns="0" rIns="242673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/>
            <a:t>3. ONERI PER ACQUISTO/SVILUPPO/UTILIZZO PROGRAMMI INFORMATICI, BREVETTI , LICENZE ..</a:t>
          </a:r>
        </a:p>
      </dsp:txBody>
      <dsp:txXfrm>
        <a:off x="473005" y="3246762"/>
        <a:ext cx="6391517" cy="266380"/>
      </dsp:txXfrm>
    </dsp:sp>
    <dsp:sp modelId="{E2618273-61E6-498A-A1A8-5B128C7E15BC}">
      <dsp:nvSpPr>
        <dsp:cNvPr id="0" name=""/>
        <dsp:cNvSpPr/>
      </dsp:nvSpPr>
      <dsp:spPr>
        <a:xfrm>
          <a:off x="0" y="3837774"/>
          <a:ext cx="9171911" cy="252000"/>
        </a:xfrm>
        <a:prstGeom prst="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8A87A-FEF7-4664-8D3B-3027D4C491E9}">
      <dsp:nvSpPr>
        <dsp:cNvPr id="0" name=""/>
        <dsp:cNvSpPr/>
      </dsp:nvSpPr>
      <dsp:spPr>
        <a:xfrm>
          <a:off x="458595" y="3690174"/>
          <a:ext cx="6420337" cy="2952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2673" tIns="0" rIns="242673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/>
            <a:t>4</a:t>
          </a:r>
          <a:r>
            <a:rPr lang="it-IT" sz="1000" b="1" kern="1200"/>
            <a:t>. ONORARI DI ARCHITETTI, INGEGNERI, SPESE PER STUDIO DI FATTIBILITA</a:t>
          </a:r>
          <a:r>
            <a:rPr lang="it-IT" sz="1000" kern="1200"/>
            <a:t>’</a:t>
          </a:r>
        </a:p>
      </dsp:txBody>
      <dsp:txXfrm>
        <a:off x="473005" y="3704584"/>
        <a:ext cx="6391517" cy="266380"/>
      </dsp:txXfrm>
    </dsp:sp>
    <dsp:sp modelId="{1EE6C80B-976F-4C95-A27B-6E3B097A17D7}">
      <dsp:nvSpPr>
        <dsp:cNvPr id="0" name=""/>
        <dsp:cNvSpPr/>
      </dsp:nvSpPr>
      <dsp:spPr>
        <a:xfrm>
          <a:off x="0" y="4291374"/>
          <a:ext cx="9171911" cy="252000"/>
        </a:xfrm>
        <a:prstGeom prst="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25391F-A5B8-4D74-8972-8DDA9A9342E3}">
      <dsp:nvSpPr>
        <dsp:cNvPr id="0" name=""/>
        <dsp:cNvSpPr/>
      </dsp:nvSpPr>
      <dsp:spPr>
        <a:xfrm>
          <a:off x="458595" y="4143774"/>
          <a:ext cx="6420337" cy="2952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2673" tIns="0" rIns="242673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/>
            <a:t>ACQUISTO TERRENI (max 10%)</a:t>
          </a:r>
        </a:p>
      </dsp:txBody>
      <dsp:txXfrm>
        <a:off x="473005" y="4158184"/>
        <a:ext cx="6391517" cy="26638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2B92F1-B02E-584E-95C1-F27D31A7B33F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0C3E9F-1044-034E-9F88-B27116704C48}">
      <dsp:nvSpPr>
        <dsp:cNvPr id="0" name=""/>
        <dsp:cNvSpPr/>
      </dsp:nvSpPr>
      <dsp:spPr>
        <a:xfrm>
          <a:off x="0" y="0"/>
          <a:ext cx="2103120" cy="4441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/>
            <a:t>I soggetti beneficiari sono società di capitali</a:t>
          </a:r>
        </a:p>
      </dsp:txBody>
      <dsp:txXfrm>
        <a:off x="0" y="0"/>
        <a:ext cx="2103120" cy="4441825"/>
      </dsp:txXfrm>
    </dsp:sp>
    <dsp:sp modelId="{A4C5AB5D-2CBE-814D-99A8-38F12549E631}">
      <dsp:nvSpPr>
        <dsp:cNvPr id="0" name=""/>
        <dsp:cNvSpPr/>
      </dsp:nvSpPr>
      <dsp:spPr>
        <a:xfrm>
          <a:off x="2260854" y="34972"/>
          <a:ext cx="8254746" cy="699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operanti nel settore agricolo e agroalimentare (esclusi pesca e acquacoltura);</a:t>
          </a:r>
        </a:p>
      </dsp:txBody>
      <dsp:txXfrm>
        <a:off x="2260854" y="34972"/>
        <a:ext cx="8254746" cy="699457"/>
      </dsp:txXfrm>
    </dsp:sp>
    <dsp:sp modelId="{81705653-40FE-7E40-8E3A-A89C581AC3E1}">
      <dsp:nvSpPr>
        <dsp:cNvPr id="0" name=""/>
        <dsp:cNvSpPr/>
      </dsp:nvSpPr>
      <dsp:spPr>
        <a:xfrm>
          <a:off x="2103120" y="734430"/>
          <a:ext cx="84124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1E84D8-5806-2943-B167-578C8056608A}">
      <dsp:nvSpPr>
        <dsp:cNvPr id="0" name=""/>
        <dsp:cNvSpPr/>
      </dsp:nvSpPr>
      <dsp:spPr>
        <a:xfrm>
          <a:off x="2260854" y="769403"/>
          <a:ext cx="8254746" cy="699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economicamente e finanziariamente sane;</a:t>
          </a:r>
        </a:p>
      </dsp:txBody>
      <dsp:txXfrm>
        <a:off x="2260854" y="769403"/>
        <a:ext cx="8254746" cy="699457"/>
      </dsp:txXfrm>
    </dsp:sp>
    <dsp:sp modelId="{4D9CDC41-38A4-E942-A26E-CFACBEC0F02C}">
      <dsp:nvSpPr>
        <dsp:cNvPr id="0" name=""/>
        <dsp:cNvSpPr/>
      </dsp:nvSpPr>
      <dsp:spPr>
        <a:xfrm>
          <a:off x="2103120" y="1468860"/>
          <a:ext cx="84124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5A6F7B-6E20-3B4F-B783-82B9A46D8E0E}">
      <dsp:nvSpPr>
        <dsp:cNvPr id="0" name=""/>
        <dsp:cNvSpPr/>
      </dsp:nvSpPr>
      <dsp:spPr>
        <a:xfrm>
          <a:off x="2260854" y="1503833"/>
          <a:ext cx="8254746" cy="699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con stabile organizzazione in Italia;</a:t>
          </a:r>
        </a:p>
      </dsp:txBody>
      <dsp:txXfrm>
        <a:off x="2260854" y="1503833"/>
        <a:ext cx="8254746" cy="699457"/>
      </dsp:txXfrm>
    </dsp:sp>
    <dsp:sp modelId="{D9BCBEDD-0297-6044-8B63-94BA6DA61808}">
      <dsp:nvSpPr>
        <dsp:cNvPr id="0" name=""/>
        <dsp:cNvSpPr/>
      </dsp:nvSpPr>
      <dsp:spPr>
        <a:xfrm>
          <a:off x="2103120" y="2203290"/>
          <a:ext cx="84124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FF0DEA-2085-5A4D-B37E-087E3091D7AE}">
      <dsp:nvSpPr>
        <dsp:cNvPr id="0" name=""/>
        <dsp:cNvSpPr/>
      </dsp:nvSpPr>
      <dsp:spPr>
        <a:xfrm>
          <a:off x="2260854" y="2238263"/>
          <a:ext cx="8254746" cy="699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iscritte al Registro delle Imprese;</a:t>
          </a:r>
        </a:p>
      </dsp:txBody>
      <dsp:txXfrm>
        <a:off x="2260854" y="2238263"/>
        <a:ext cx="8254746" cy="699457"/>
      </dsp:txXfrm>
    </dsp:sp>
    <dsp:sp modelId="{646D7348-FEB1-F043-95FF-8400FDB1BEA6}">
      <dsp:nvSpPr>
        <dsp:cNvPr id="0" name=""/>
        <dsp:cNvSpPr/>
      </dsp:nvSpPr>
      <dsp:spPr>
        <a:xfrm>
          <a:off x="2103120" y="2937720"/>
          <a:ext cx="84124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7DEF9D-AAD1-984D-95E3-B77EF7BDD8F2}">
      <dsp:nvSpPr>
        <dsp:cNvPr id="0" name=""/>
        <dsp:cNvSpPr/>
      </dsp:nvSpPr>
      <dsp:spPr>
        <a:xfrm>
          <a:off x="2260854" y="2972693"/>
          <a:ext cx="8254746" cy="699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non beneficiarie di un precedente intervento per la stessa misura (ISMEA INVESTE);</a:t>
          </a:r>
        </a:p>
      </dsp:txBody>
      <dsp:txXfrm>
        <a:off x="2260854" y="2972693"/>
        <a:ext cx="8254746" cy="699457"/>
      </dsp:txXfrm>
    </dsp:sp>
    <dsp:sp modelId="{B1ADEC7C-1585-0849-A7F7-A57A786B2679}">
      <dsp:nvSpPr>
        <dsp:cNvPr id="0" name=""/>
        <dsp:cNvSpPr/>
      </dsp:nvSpPr>
      <dsp:spPr>
        <a:xfrm>
          <a:off x="2103120" y="3672150"/>
          <a:ext cx="84124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FEFCF9-636E-EC4E-A625-3F7067792C30}">
      <dsp:nvSpPr>
        <dsp:cNvPr id="0" name=""/>
        <dsp:cNvSpPr/>
      </dsp:nvSpPr>
      <dsp:spPr>
        <a:xfrm>
          <a:off x="2260854" y="3707123"/>
          <a:ext cx="8254746" cy="699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con un programma di sviluppo produttivo e/o commerciale (sono quindi escluse operazioni di mero consolidamento finanziario).</a:t>
          </a:r>
        </a:p>
      </dsp:txBody>
      <dsp:txXfrm>
        <a:off x="2260854" y="3707123"/>
        <a:ext cx="8254746" cy="699457"/>
      </dsp:txXfrm>
    </dsp:sp>
    <dsp:sp modelId="{DEEC3039-7DD2-5648-A277-0CD05665FC82}">
      <dsp:nvSpPr>
        <dsp:cNvPr id="0" name=""/>
        <dsp:cNvSpPr/>
      </dsp:nvSpPr>
      <dsp:spPr>
        <a:xfrm>
          <a:off x="2103120" y="4406581"/>
          <a:ext cx="84124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72577F-33F5-483A-9A16-DF2D2797D0C7}">
      <dsp:nvSpPr>
        <dsp:cNvPr id="0" name=""/>
        <dsp:cNvSpPr/>
      </dsp:nvSpPr>
      <dsp:spPr>
        <a:xfrm>
          <a:off x="0" y="2168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897847-A395-4C63-A1E9-1C92B710A5D5}">
      <dsp:nvSpPr>
        <dsp:cNvPr id="0" name=""/>
        <dsp:cNvSpPr/>
      </dsp:nvSpPr>
      <dsp:spPr>
        <a:xfrm>
          <a:off x="0" y="2168"/>
          <a:ext cx="1800649" cy="4437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0" kern="1200"/>
            <a:t> </a:t>
          </a:r>
        </a:p>
      </dsp:txBody>
      <dsp:txXfrm>
        <a:off x="0" y="2168"/>
        <a:ext cx="1800649" cy="4437487"/>
      </dsp:txXfrm>
    </dsp:sp>
    <dsp:sp modelId="{9ACC5A4A-1D35-4648-BAAE-EFAF4B029F8A}">
      <dsp:nvSpPr>
        <dsp:cNvPr id="0" name=""/>
        <dsp:cNvSpPr/>
      </dsp:nvSpPr>
      <dsp:spPr>
        <a:xfrm>
          <a:off x="1958383" y="71504"/>
          <a:ext cx="8254746" cy="1386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800" kern="1200" dirty="0">
            <a:latin typeface="Arial Nova Light" panose="020B0304020202020204" pitchFamily="34" charset="0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atin typeface="Arial Nova Light" panose="020B0304020202020204" pitchFamily="34" charset="0"/>
            </a:rPr>
            <a:t>Raccolta ed elaborazione dei dati per </a:t>
          </a:r>
          <a:r>
            <a:rPr lang="it-IT" sz="1800" b="1" kern="1200" dirty="0">
              <a:latin typeface="Arial Nova Light" panose="020B0304020202020204" pitchFamily="34" charset="0"/>
            </a:rPr>
            <a:t>supportare</a:t>
          </a:r>
          <a:r>
            <a:rPr lang="it-IT" sz="1800" kern="1200" dirty="0">
              <a:latin typeface="Arial Nova Light" panose="020B0304020202020204" pitchFamily="34" charset="0"/>
            </a:rPr>
            <a:t> il </a:t>
          </a:r>
          <a:r>
            <a:rPr lang="it-IT" sz="1800" b="1" kern="1200" dirty="0">
              <a:latin typeface="Arial Nova Light" panose="020B0304020202020204" pitchFamily="34" charset="0"/>
            </a:rPr>
            <a:t>MASAF</a:t>
          </a:r>
          <a:r>
            <a:rPr lang="it-IT" sz="1800" kern="1200" dirty="0">
              <a:latin typeface="Arial Nova Light" panose="020B0304020202020204" pitchFamily="34" charset="0"/>
            </a:rPr>
            <a:t> nel processo decisionale relativo alle </a:t>
          </a:r>
          <a:r>
            <a:rPr lang="it-IT" sz="1800" b="1" kern="1200" dirty="0">
              <a:latin typeface="Arial Nova Light" panose="020B0304020202020204" pitchFamily="34" charset="0"/>
            </a:rPr>
            <a:t>politiche agricole </a:t>
          </a:r>
        </a:p>
      </dsp:txBody>
      <dsp:txXfrm>
        <a:off x="1958383" y="71504"/>
        <a:ext cx="8254746" cy="1386714"/>
      </dsp:txXfrm>
    </dsp:sp>
    <dsp:sp modelId="{D0673715-7373-4B87-9CFB-434B125FD755}">
      <dsp:nvSpPr>
        <dsp:cNvPr id="0" name=""/>
        <dsp:cNvSpPr/>
      </dsp:nvSpPr>
      <dsp:spPr>
        <a:xfrm>
          <a:off x="1800649" y="1458219"/>
          <a:ext cx="84124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17D04F-F77C-40C3-8F15-E82E2978C604}">
      <dsp:nvSpPr>
        <dsp:cNvPr id="0" name=""/>
        <dsp:cNvSpPr/>
      </dsp:nvSpPr>
      <dsp:spPr>
        <a:xfrm>
          <a:off x="1958383" y="1527555"/>
          <a:ext cx="8254746" cy="1386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8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rial Nova Light" panose="020B0304020202020204" pitchFamily="34" charset="0"/>
            <a:ea typeface="+mn-ea"/>
            <a:cs typeface="+mn-cs"/>
          </a:endParaRPr>
        </a:p>
        <a:p>
          <a:pPr marL="0" lvl="0" indent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ova Light" panose="020B0304020202020204" pitchFamily="34" charset="0"/>
              <a:ea typeface="+mn-ea"/>
              <a:cs typeface="+mn-cs"/>
            </a:rPr>
            <a:t>Fornire </a:t>
          </a:r>
          <a:r>
            <a:rPr lang="it-IT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ova Light" panose="020B0304020202020204" pitchFamily="34" charset="0"/>
              <a:ea typeface="+mn-ea"/>
              <a:cs typeface="+mn-cs"/>
            </a:rPr>
            <a:t>consulenza</a:t>
          </a:r>
          <a:r>
            <a:rPr lang="it-IT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ova Light" panose="020B0304020202020204" pitchFamily="34" charset="0"/>
              <a:ea typeface="+mn-ea"/>
              <a:cs typeface="+mn-cs"/>
            </a:rPr>
            <a:t> e </a:t>
          </a:r>
          <a:r>
            <a:rPr lang="it-IT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ova Light" panose="020B0304020202020204" pitchFamily="34" charset="0"/>
              <a:ea typeface="+mn-ea"/>
              <a:cs typeface="+mn-cs"/>
            </a:rPr>
            <a:t>strumenti professionali </a:t>
          </a:r>
          <a:r>
            <a:rPr lang="it-IT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ova Light" panose="020B0304020202020204" pitchFamily="34" charset="0"/>
              <a:ea typeface="+mn-ea"/>
              <a:cs typeface="+mn-cs"/>
            </a:rPr>
            <a:t>agli operatori privati specializzati nel settore agricolo </a:t>
          </a:r>
        </a:p>
        <a:p>
          <a:pPr marL="0" lvl="0" indent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8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rial Nova Light" panose="020B0304020202020204" pitchFamily="34" charset="0"/>
            <a:ea typeface="+mn-ea"/>
            <a:cs typeface="+mn-cs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8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rial Nova Light" panose="020B0304020202020204" pitchFamily="34" charset="0"/>
            <a:ea typeface="+mn-ea"/>
            <a:cs typeface="+mn-cs"/>
          </a:endParaRPr>
        </a:p>
      </dsp:txBody>
      <dsp:txXfrm>
        <a:off x="1958383" y="1527555"/>
        <a:ext cx="8254746" cy="1386714"/>
      </dsp:txXfrm>
    </dsp:sp>
    <dsp:sp modelId="{58592D0A-A798-41BE-94E0-F9979B79298E}">
      <dsp:nvSpPr>
        <dsp:cNvPr id="0" name=""/>
        <dsp:cNvSpPr/>
      </dsp:nvSpPr>
      <dsp:spPr>
        <a:xfrm>
          <a:off x="1800649" y="2914269"/>
          <a:ext cx="84124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6D999D-55E5-4DC5-AA3A-C841445EE81F}">
      <dsp:nvSpPr>
        <dsp:cNvPr id="0" name=""/>
        <dsp:cNvSpPr/>
      </dsp:nvSpPr>
      <dsp:spPr>
        <a:xfrm>
          <a:off x="1958383" y="2983605"/>
          <a:ext cx="8254746" cy="1386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8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rial Nova Light" panose="020B0304020202020204" pitchFamily="34" charset="0"/>
            <a:ea typeface="+mn-ea"/>
            <a:cs typeface="+mn-cs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ova Light" panose="020B0304020202020204" pitchFamily="34" charset="0"/>
              <a:ea typeface="+mn-ea"/>
              <a:cs typeface="+mn-cs"/>
            </a:rPr>
            <a:t>Progettare ed eseguire </a:t>
          </a:r>
          <a:r>
            <a:rPr lang="it-IT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ova Light" panose="020B0304020202020204" pitchFamily="34" charset="0"/>
              <a:ea typeface="+mn-ea"/>
              <a:cs typeface="+mn-cs"/>
            </a:rPr>
            <a:t>strategie</a:t>
          </a:r>
          <a:r>
            <a:rPr lang="it-IT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ova Light" panose="020B0304020202020204" pitchFamily="34" charset="0"/>
              <a:ea typeface="+mn-ea"/>
              <a:cs typeface="+mn-cs"/>
            </a:rPr>
            <a:t> volte a </a:t>
          </a:r>
          <a:r>
            <a:rPr lang="it-IT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ova Light" panose="020B0304020202020204" pitchFamily="34" charset="0"/>
              <a:ea typeface="+mn-ea"/>
              <a:cs typeface="+mn-cs"/>
            </a:rPr>
            <a:t>risolvere</a:t>
          </a:r>
          <a:r>
            <a:rPr lang="it-IT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ova Light" panose="020B0304020202020204" pitchFamily="34" charset="0"/>
              <a:ea typeface="+mn-ea"/>
              <a:cs typeface="+mn-cs"/>
            </a:rPr>
            <a:t> le </a:t>
          </a:r>
          <a:r>
            <a:rPr lang="it-IT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ova Light" panose="020B0304020202020204" pitchFamily="34" charset="0"/>
              <a:ea typeface="+mn-ea"/>
              <a:cs typeface="+mn-cs"/>
            </a:rPr>
            <a:t>inefficienze </a:t>
          </a:r>
          <a:r>
            <a:rPr lang="it-IT" sz="18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ova Light" panose="020B0304020202020204" pitchFamily="34" charset="0"/>
              <a:ea typeface="+mn-ea"/>
              <a:cs typeface="+mn-cs"/>
            </a:rPr>
            <a:t>e</a:t>
          </a:r>
          <a:r>
            <a:rPr lang="it-IT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ova Light" panose="020B0304020202020204" pitchFamily="34" charset="0"/>
              <a:ea typeface="+mn-ea"/>
              <a:cs typeface="+mn-cs"/>
            </a:rPr>
            <a:t> i </a:t>
          </a:r>
          <a:r>
            <a:rPr lang="it-IT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ova Light" panose="020B0304020202020204" pitchFamily="34" charset="0"/>
              <a:ea typeface="+mn-ea"/>
              <a:cs typeface="+mn-cs"/>
            </a:rPr>
            <a:t>fallimenti</a:t>
          </a:r>
          <a:r>
            <a:rPr lang="it-IT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ova Light" panose="020B0304020202020204" pitchFamily="34" charset="0"/>
              <a:ea typeface="+mn-ea"/>
              <a:cs typeface="+mn-cs"/>
            </a:rPr>
            <a:t> del mercato agricolo alimentare</a:t>
          </a:r>
          <a:endParaRPr lang="it-IT" sz="18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rial Nova Light" panose="020B0304020202020204" pitchFamily="34" charset="0"/>
            <a:ea typeface="+mn-ea"/>
            <a:cs typeface="+mn-cs"/>
          </a:endParaRPr>
        </a:p>
      </dsp:txBody>
      <dsp:txXfrm>
        <a:off x="1958383" y="2983605"/>
        <a:ext cx="8254746" cy="1386714"/>
      </dsp:txXfrm>
    </dsp:sp>
    <dsp:sp modelId="{705C80F7-9A4E-4A21-B3E7-6AFB6CE0BD2E}">
      <dsp:nvSpPr>
        <dsp:cNvPr id="0" name=""/>
        <dsp:cNvSpPr/>
      </dsp:nvSpPr>
      <dsp:spPr>
        <a:xfrm>
          <a:off x="1800649" y="4370320"/>
          <a:ext cx="84124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103AA3-C7E2-4FB2-841E-B5FA21379270}">
      <dsp:nvSpPr>
        <dsp:cNvPr id="0" name=""/>
        <dsp:cNvSpPr/>
      </dsp:nvSpPr>
      <dsp:spPr>
        <a:xfrm>
          <a:off x="8310" y="0"/>
          <a:ext cx="2483823" cy="119856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>
              <a:latin typeface="Arial Nova Light" panose="020B0304020202020204" pitchFamily="34" charset="0"/>
            </a:rPr>
            <a:t>Ricerca</a:t>
          </a:r>
        </a:p>
      </dsp:txBody>
      <dsp:txXfrm>
        <a:off x="43415" y="35105"/>
        <a:ext cx="2413613" cy="1128353"/>
      </dsp:txXfrm>
    </dsp:sp>
    <dsp:sp modelId="{8BB24612-C003-467D-86FD-9EE6E61AB98F}">
      <dsp:nvSpPr>
        <dsp:cNvPr id="0" name=""/>
        <dsp:cNvSpPr/>
      </dsp:nvSpPr>
      <dsp:spPr>
        <a:xfrm>
          <a:off x="2740516" y="291287"/>
          <a:ext cx="526570" cy="6159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800" kern="1200"/>
        </a:p>
      </dsp:txBody>
      <dsp:txXfrm>
        <a:off x="2740516" y="414485"/>
        <a:ext cx="368599" cy="369592"/>
      </dsp:txXfrm>
    </dsp:sp>
    <dsp:sp modelId="{15D4B5CF-2556-41F9-8D00-F1B6DBDB4B75}">
      <dsp:nvSpPr>
        <dsp:cNvPr id="0" name=""/>
        <dsp:cNvSpPr/>
      </dsp:nvSpPr>
      <dsp:spPr>
        <a:xfrm>
          <a:off x="3485663" y="0"/>
          <a:ext cx="2483823" cy="119856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>
              <a:latin typeface="Arial Nova Light" panose="020B0304020202020204" pitchFamily="34" charset="0"/>
            </a:rPr>
            <a:t>Assistenza</a:t>
          </a:r>
          <a:r>
            <a:rPr lang="it-IT" sz="2200" kern="1200" baseline="0">
              <a:latin typeface="Arial Nova Light" panose="020B0304020202020204" pitchFamily="34" charset="0"/>
            </a:rPr>
            <a:t> Tecnica</a:t>
          </a:r>
          <a:endParaRPr lang="it-IT" sz="2200" kern="1200">
            <a:latin typeface="Arial Nova Light" panose="020B0304020202020204" pitchFamily="34" charset="0"/>
          </a:endParaRPr>
        </a:p>
      </dsp:txBody>
      <dsp:txXfrm>
        <a:off x="3520768" y="35105"/>
        <a:ext cx="2413613" cy="1128353"/>
      </dsp:txXfrm>
    </dsp:sp>
    <dsp:sp modelId="{D091BA81-8972-5348-A2C9-52E2EF722E89}">
      <dsp:nvSpPr>
        <dsp:cNvPr id="0" name=""/>
        <dsp:cNvSpPr/>
      </dsp:nvSpPr>
      <dsp:spPr>
        <a:xfrm>
          <a:off x="6217869" y="291287"/>
          <a:ext cx="526570" cy="6159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800" kern="1200"/>
        </a:p>
      </dsp:txBody>
      <dsp:txXfrm>
        <a:off x="6217869" y="414485"/>
        <a:ext cx="368599" cy="369592"/>
      </dsp:txXfrm>
    </dsp:sp>
    <dsp:sp modelId="{DC573F18-BD44-47AB-A9C8-FF0385A7DF7C}">
      <dsp:nvSpPr>
        <dsp:cNvPr id="0" name=""/>
        <dsp:cNvSpPr/>
      </dsp:nvSpPr>
      <dsp:spPr>
        <a:xfrm>
          <a:off x="6963016" y="0"/>
          <a:ext cx="2483823" cy="119856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>
              <a:latin typeface="Arial Nova Light" panose="020B0304020202020204" pitchFamily="34" charset="0"/>
            </a:rPr>
            <a:t>Offerta</a:t>
          </a:r>
          <a:r>
            <a:rPr lang="it-IT" sz="2200" kern="1200" baseline="0">
              <a:latin typeface="Arial Nova Light" panose="020B0304020202020204" pitchFamily="34" charset="0"/>
            </a:rPr>
            <a:t> di strumenti finanziari</a:t>
          </a:r>
          <a:endParaRPr lang="it-IT" sz="2200" kern="1200">
            <a:latin typeface="Arial Nova Light" panose="020B0304020202020204" pitchFamily="34" charset="0"/>
          </a:endParaRPr>
        </a:p>
      </dsp:txBody>
      <dsp:txXfrm>
        <a:off x="6998121" y="35105"/>
        <a:ext cx="2413613" cy="11283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662D94-D0C5-475D-A1F3-E2F98605B3B1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B7F5B0-5F24-4F73-8764-4344D16E1418}">
      <dsp:nvSpPr>
        <dsp:cNvPr id="0" name=""/>
        <dsp:cNvSpPr/>
      </dsp:nvSpPr>
      <dsp:spPr>
        <a:xfrm>
          <a:off x="411090" y="271871"/>
          <a:ext cx="4710785" cy="5440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7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>
              <a:latin typeface="Arial Nova Light" panose="020B0304020202020204" pitchFamily="34" charset="0"/>
            </a:rPr>
            <a:t>Accesso</a:t>
          </a:r>
          <a:r>
            <a:rPr lang="it-IT" sz="1600" b="1" kern="1200" baseline="0" dirty="0">
              <a:latin typeface="Arial Nova Light" panose="020B0304020202020204" pitchFamily="34" charset="0"/>
            </a:rPr>
            <a:t> </a:t>
          </a:r>
          <a:r>
            <a:rPr lang="it-IT" sz="1600" b="0" kern="1200" baseline="0" dirty="0">
              <a:latin typeface="Arial Nova Light" panose="020B0304020202020204" pitchFamily="34" charset="0"/>
            </a:rPr>
            <a:t>ai terreni agricoli</a:t>
          </a:r>
          <a:endParaRPr lang="it-IT" sz="1600" b="1" kern="1200" dirty="0">
            <a:latin typeface="Arial Nova Light" panose="020B0304020202020204" pitchFamily="34" charset="0"/>
          </a:endParaRPr>
        </a:p>
      </dsp:txBody>
      <dsp:txXfrm>
        <a:off x="411090" y="271871"/>
        <a:ext cx="4710785" cy="544091"/>
      </dsp:txXfrm>
    </dsp:sp>
    <dsp:sp modelId="{A095578E-8473-4792-AAB5-86424BACACF2}">
      <dsp:nvSpPr>
        <dsp:cNvPr id="0" name=""/>
        <dsp:cNvSpPr/>
      </dsp:nvSpPr>
      <dsp:spPr>
        <a:xfrm>
          <a:off x="71032" y="203860"/>
          <a:ext cx="680114" cy="680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C6E55C-972A-47D6-9DD5-A3E40491DEB4}">
      <dsp:nvSpPr>
        <dsp:cNvPr id="0" name=""/>
        <dsp:cNvSpPr/>
      </dsp:nvSpPr>
      <dsp:spPr>
        <a:xfrm>
          <a:off x="800969" y="1087747"/>
          <a:ext cx="4320905" cy="5440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7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>
              <a:latin typeface="Arial Nova Light" panose="020B0304020202020204" pitchFamily="34" charset="0"/>
            </a:rPr>
            <a:t>Dimensione</a:t>
          </a:r>
          <a:r>
            <a:rPr lang="it-IT" sz="1600" kern="1200" baseline="0" dirty="0">
              <a:latin typeface="Arial Nova Light" panose="020B0304020202020204" pitchFamily="34" charset="0"/>
            </a:rPr>
            <a:t> delle imprese (troppo </a:t>
          </a:r>
          <a:r>
            <a:rPr lang="it-IT" sz="1600" b="1" kern="1200" baseline="0" dirty="0">
              <a:latin typeface="Arial Nova Light" panose="020B0304020202020204" pitchFamily="34" charset="0"/>
            </a:rPr>
            <a:t>piccole</a:t>
          </a:r>
          <a:r>
            <a:rPr lang="it-IT" sz="1600" kern="1200" baseline="0" dirty="0">
              <a:latin typeface="Arial Nova Light" panose="020B0304020202020204" pitchFamily="34" charset="0"/>
            </a:rPr>
            <a:t>)</a:t>
          </a:r>
          <a:endParaRPr lang="it-IT" sz="1600" kern="1200" dirty="0">
            <a:latin typeface="Arial Nova Light" panose="020B0304020202020204" pitchFamily="34" charset="0"/>
          </a:endParaRPr>
        </a:p>
      </dsp:txBody>
      <dsp:txXfrm>
        <a:off x="800969" y="1087747"/>
        <a:ext cx="4320905" cy="544091"/>
      </dsp:txXfrm>
    </dsp:sp>
    <dsp:sp modelId="{86B45744-AB1A-4783-8885-45629DF3C8FE}">
      <dsp:nvSpPr>
        <dsp:cNvPr id="0" name=""/>
        <dsp:cNvSpPr/>
      </dsp:nvSpPr>
      <dsp:spPr>
        <a:xfrm>
          <a:off x="460912" y="1019736"/>
          <a:ext cx="680114" cy="680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8EEA1B-88B7-4B69-B195-50242230A79C}">
      <dsp:nvSpPr>
        <dsp:cNvPr id="0" name=""/>
        <dsp:cNvSpPr/>
      </dsp:nvSpPr>
      <dsp:spPr>
        <a:xfrm>
          <a:off x="920631" y="1903623"/>
          <a:ext cx="4201243" cy="5440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7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>
              <a:latin typeface="Arial Nova Light" panose="020B0304020202020204" pitchFamily="34" charset="0"/>
            </a:rPr>
            <a:t>Età media</a:t>
          </a:r>
          <a:r>
            <a:rPr lang="it-IT" sz="1600" kern="1200" dirty="0">
              <a:latin typeface="Arial Nova Light" panose="020B0304020202020204" pitchFamily="34" charset="0"/>
            </a:rPr>
            <a:t>  degli imprenditori (troppo </a:t>
          </a:r>
          <a:r>
            <a:rPr lang="it-IT" sz="1600" b="1" kern="1200" dirty="0">
              <a:latin typeface="Arial Nova Light" panose="020B0304020202020204" pitchFamily="34" charset="0"/>
            </a:rPr>
            <a:t>alta</a:t>
          </a:r>
          <a:r>
            <a:rPr lang="it-IT" sz="1600" kern="1200" dirty="0">
              <a:latin typeface="Arial Nova Light" panose="020B0304020202020204" pitchFamily="34" charset="0"/>
            </a:rPr>
            <a:t>)</a:t>
          </a:r>
        </a:p>
      </dsp:txBody>
      <dsp:txXfrm>
        <a:off x="920631" y="1903623"/>
        <a:ext cx="4201243" cy="544091"/>
      </dsp:txXfrm>
    </dsp:sp>
    <dsp:sp modelId="{5F03274C-45D4-4896-B6AD-0FA982D0075F}">
      <dsp:nvSpPr>
        <dsp:cNvPr id="0" name=""/>
        <dsp:cNvSpPr/>
      </dsp:nvSpPr>
      <dsp:spPr>
        <a:xfrm>
          <a:off x="580574" y="1835611"/>
          <a:ext cx="680114" cy="680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38D5E0-D2B5-4AA4-8DBD-9F9D5A1BB2D6}">
      <dsp:nvSpPr>
        <dsp:cNvPr id="0" name=""/>
        <dsp:cNvSpPr/>
      </dsp:nvSpPr>
      <dsp:spPr>
        <a:xfrm>
          <a:off x="800969" y="2719499"/>
          <a:ext cx="4320905" cy="5440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7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>
              <a:latin typeface="Arial Nova Light" panose="020B0304020202020204" pitchFamily="34" charset="0"/>
            </a:rPr>
            <a:t>Poca sintonia </a:t>
          </a:r>
          <a:r>
            <a:rPr lang="it-IT" sz="1600" b="0" kern="1200" dirty="0">
              <a:latin typeface="Arial Nova Light" panose="020B0304020202020204" pitchFamily="34" charset="0"/>
            </a:rPr>
            <a:t>con</a:t>
          </a:r>
          <a:r>
            <a:rPr lang="it-IT" sz="1600" b="1" kern="1200" dirty="0">
              <a:latin typeface="Arial Nova Light" panose="020B0304020202020204" pitchFamily="34" charset="0"/>
            </a:rPr>
            <a:t> i</a:t>
          </a:r>
          <a:r>
            <a:rPr lang="it-IT" sz="1600" b="0" kern="1200" dirty="0">
              <a:latin typeface="Arial Nova Light" panose="020B0304020202020204" pitchFamily="34" charset="0"/>
            </a:rPr>
            <a:t>l sistema bancario</a:t>
          </a:r>
          <a:endParaRPr lang="it-IT" sz="1600" b="1" kern="1200" dirty="0">
            <a:latin typeface="Arial Nova Light" panose="020B0304020202020204" pitchFamily="34" charset="0"/>
          </a:endParaRPr>
        </a:p>
      </dsp:txBody>
      <dsp:txXfrm>
        <a:off x="800969" y="2719499"/>
        <a:ext cx="4320905" cy="544091"/>
      </dsp:txXfrm>
    </dsp:sp>
    <dsp:sp modelId="{B9496CF0-3369-4FC6-A78F-BC5899C06736}">
      <dsp:nvSpPr>
        <dsp:cNvPr id="0" name=""/>
        <dsp:cNvSpPr/>
      </dsp:nvSpPr>
      <dsp:spPr>
        <a:xfrm>
          <a:off x="460912" y="2651487"/>
          <a:ext cx="680114" cy="680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ADDC37-1E99-4BA1-9C19-FC606E7593A8}">
      <dsp:nvSpPr>
        <dsp:cNvPr id="0" name=""/>
        <dsp:cNvSpPr/>
      </dsp:nvSpPr>
      <dsp:spPr>
        <a:xfrm>
          <a:off x="411090" y="3535375"/>
          <a:ext cx="4710785" cy="5440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7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>
              <a:latin typeface="Arial Nova Light" panose="020B0304020202020204" pitchFamily="34" charset="0"/>
            </a:rPr>
            <a:t>Bassa propensione </a:t>
          </a:r>
          <a:r>
            <a:rPr lang="it-IT" sz="1600" kern="1200" dirty="0">
              <a:latin typeface="Arial Nova Light" panose="020B0304020202020204" pitchFamily="34" charset="0"/>
            </a:rPr>
            <a:t>alla </a:t>
          </a:r>
          <a:r>
            <a:rPr lang="it-IT" sz="1600" b="1" kern="1200" dirty="0">
              <a:latin typeface="Arial Nova Light" panose="020B0304020202020204" pitchFamily="34" charset="0"/>
            </a:rPr>
            <a:t>prevenzione</a:t>
          </a:r>
          <a:r>
            <a:rPr lang="it-IT" sz="1600" kern="1200" dirty="0">
              <a:latin typeface="Arial Nova Light" panose="020B0304020202020204" pitchFamily="34" charset="0"/>
            </a:rPr>
            <a:t> del rischio (eventi climatici avversi)</a:t>
          </a:r>
        </a:p>
      </dsp:txBody>
      <dsp:txXfrm>
        <a:off x="411090" y="3535375"/>
        <a:ext cx="4710785" cy="544091"/>
      </dsp:txXfrm>
    </dsp:sp>
    <dsp:sp modelId="{06EDDEEB-4A9B-4978-86EA-3628E995E7F8}">
      <dsp:nvSpPr>
        <dsp:cNvPr id="0" name=""/>
        <dsp:cNvSpPr/>
      </dsp:nvSpPr>
      <dsp:spPr>
        <a:xfrm>
          <a:off x="71032" y="3467363"/>
          <a:ext cx="680114" cy="680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BA3B0F-DCB7-4DE6-A695-7A9D5FA1AF7B}">
      <dsp:nvSpPr>
        <dsp:cNvPr id="0" name=""/>
        <dsp:cNvSpPr/>
      </dsp:nvSpPr>
      <dsp:spPr>
        <a:xfrm>
          <a:off x="0" y="0"/>
          <a:ext cx="2053828" cy="44418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i="0" kern="1200">
              <a:latin typeface="Arial Nova Light" panose="020B0304020202020204" pitchFamily="34" charset="0"/>
            </a:rPr>
            <a:t> </a:t>
          </a:r>
          <a:r>
            <a:rPr lang="en-GB" sz="1600" b="1" i="0" kern="1200" err="1">
              <a:latin typeface="Arial Nova Light" panose="020B0304020202020204" pitchFamily="34" charset="0"/>
            </a:rPr>
            <a:t>Generazione</a:t>
          </a:r>
          <a:r>
            <a:rPr lang="en-GB" sz="1600" b="1" i="0" kern="1200">
              <a:latin typeface="Arial Nova Light" panose="020B0304020202020204" pitchFamily="34" charset="0"/>
            </a:rPr>
            <a:t> Terra</a:t>
          </a:r>
          <a:endParaRPr lang="en-GB" sz="1800" b="1" i="0" kern="1200">
            <a:latin typeface="Arial Nova Light" panose="020B0304020202020204" pitchFamily="34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0" i="0" kern="1200">
            <a:latin typeface="Arial Nova Light" panose="020B0304020202020204" pitchFamily="34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0" i="0" kern="1200">
            <a:latin typeface="Arial Nova Light" panose="020B0304020202020204" pitchFamily="34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>
            <a:latin typeface="Arial Nova Light" panose="020B0304020202020204" pitchFamily="34" charset="0"/>
          </a:endParaRPr>
        </a:p>
      </dsp:txBody>
      <dsp:txXfrm>
        <a:off x="0" y="1776730"/>
        <a:ext cx="2053828" cy="1776730"/>
      </dsp:txXfrm>
    </dsp:sp>
    <dsp:sp modelId="{7DCBF202-E187-43C1-ADE7-5DE1F198E05E}">
      <dsp:nvSpPr>
        <dsp:cNvPr id="0" name=""/>
        <dsp:cNvSpPr/>
      </dsp:nvSpPr>
      <dsp:spPr>
        <a:xfrm>
          <a:off x="287350" y="266509"/>
          <a:ext cx="1479127" cy="147912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EEC680-2B23-4A36-96FA-22340A369F11}">
      <dsp:nvSpPr>
        <dsp:cNvPr id="0" name=""/>
        <dsp:cNvSpPr/>
      </dsp:nvSpPr>
      <dsp:spPr>
        <a:xfrm>
          <a:off x="2115442" y="0"/>
          <a:ext cx="2053828" cy="44418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i="0" kern="1200">
              <a:latin typeface="Arial Nova Light" panose="020B0304020202020204" pitchFamily="34" charset="0"/>
            </a:rPr>
            <a:t>Banca </a:t>
          </a:r>
          <a:r>
            <a:rPr lang="en-GB" sz="1600" b="1" i="0" kern="1200" err="1">
              <a:latin typeface="Arial Nova Light" panose="020B0304020202020204" pitchFamily="34" charset="0"/>
            </a:rPr>
            <a:t>delle</a:t>
          </a:r>
          <a:r>
            <a:rPr lang="en-GB" sz="1600" b="1" i="0" kern="1200">
              <a:latin typeface="Arial Nova Light" panose="020B0304020202020204" pitchFamily="34" charset="0"/>
            </a:rPr>
            <a:t> Terre Agricole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0" i="0" kern="1200">
            <a:latin typeface="Arial Nova Light" panose="020B0304020202020204" pitchFamily="34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0" i="0" kern="1200">
            <a:latin typeface="Arial Nova Light" panose="020B0304020202020204" pitchFamily="34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>
            <a:latin typeface="Arial Nova Light" panose="020B0304020202020204" pitchFamily="34" charset="0"/>
          </a:endParaRPr>
        </a:p>
      </dsp:txBody>
      <dsp:txXfrm>
        <a:off x="2115442" y="1776730"/>
        <a:ext cx="2053828" cy="1776730"/>
      </dsp:txXfrm>
    </dsp:sp>
    <dsp:sp modelId="{E770FADA-04A4-4555-BACA-5F26B369FED3}">
      <dsp:nvSpPr>
        <dsp:cNvPr id="0" name=""/>
        <dsp:cNvSpPr/>
      </dsp:nvSpPr>
      <dsp:spPr>
        <a:xfrm>
          <a:off x="2402793" y="266509"/>
          <a:ext cx="1479127" cy="1479127"/>
        </a:xfrm>
        <a:prstGeom prst="ellipse">
          <a:avLst/>
        </a:prstGeom>
        <a:solidFill>
          <a:schemeClr val="bg1"/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5DFA62-01B8-4DF2-97C5-E837392E6A4A}">
      <dsp:nvSpPr>
        <dsp:cNvPr id="0" name=""/>
        <dsp:cNvSpPr/>
      </dsp:nvSpPr>
      <dsp:spPr>
        <a:xfrm>
          <a:off x="4230885" y="0"/>
          <a:ext cx="2053828" cy="44418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>
              <a:latin typeface="Arial Nova Light" panose="020B0304020202020204" pitchFamily="34" charset="0"/>
            </a:rPr>
            <a:t>Più impresa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800" b="1" kern="1200">
            <a:latin typeface="Arial Nova Light" panose="020B030402020202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800" b="1" kern="1200">
            <a:latin typeface="Arial Nova Light" panose="020B030402020202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800" b="1" kern="1200">
            <a:latin typeface="Arial Nova Light" panose="020B0304020202020204" pitchFamily="34" charset="0"/>
          </a:endParaRPr>
        </a:p>
      </dsp:txBody>
      <dsp:txXfrm>
        <a:off x="4230885" y="1776730"/>
        <a:ext cx="2053828" cy="1776730"/>
      </dsp:txXfrm>
    </dsp:sp>
    <dsp:sp modelId="{2092B1D8-A811-4190-8B86-4D052279217D}">
      <dsp:nvSpPr>
        <dsp:cNvPr id="0" name=""/>
        <dsp:cNvSpPr/>
      </dsp:nvSpPr>
      <dsp:spPr>
        <a:xfrm>
          <a:off x="4518236" y="266509"/>
          <a:ext cx="1479127" cy="1479127"/>
        </a:xfrm>
        <a:prstGeom prst="ellipse">
          <a:avLst/>
        </a:prstGeom>
        <a:solidFill>
          <a:schemeClr val="bg1"/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955B88-0148-40F6-B017-51956449D342}">
      <dsp:nvSpPr>
        <dsp:cNvPr id="0" name=""/>
        <dsp:cNvSpPr/>
      </dsp:nvSpPr>
      <dsp:spPr>
        <a:xfrm>
          <a:off x="6346328" y="0"/>
          <a:ext cx="2053828" cy="44418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i="0" kern="1200">
              <a:latin typeface="Arial Nova Light" panose="020B0304020202020204" pitchFamily="34" charset="0"/>
            </a:rPr>
            <a:t> Fondo di </a:t>
          </a:r>
          <a:r>
            <a:rPr lang="en-GB" sz="1800" b="1" i="0" kern="1200" err="1">
              <a:latin typeface="Arial Nova Light" panose="020B0304020202020204" pitchFamily="34" charset="0"/>
            </a:rPr>
            <a:t>Garanzia</a:t>
          </a:r>
          <a:endParaRPr lang="en-GB" sz="1800" b="1" i="0" kern="1200">
            <a:latin typeface="Arial Nova Light" panose="020B030402020202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0" i="0" kern="1200">
            <a:latin typeface="Arial Nova Light" panose="020B030402020202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0" i="0" kern="1200">
            <a:latin typeface="Arial Nova Light" panose="020B030402020202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>
            <a:latin typeface="Arial Nova Light" panose="020B0304020202020204" pitchFamily="34" charset="0"/>
          </a:endParaRPr>
        </a:p>
      </dsp:txBody>
      <dsp:txXfrm>
        <a:off x="6346328" y="1776730"/>
        <a:ext cx="2053828" cy="1776730"/>
      </dsp:txXfrm>
    </dsp:sp>
    <dsp:sp modelId="{FB686D17-6458-4ED8-AC40-9EB70894C830}">
      <dsp:nvSpPr>
        <dsp:cNvPr id="0" name=""/>
        <dsp:cNvSpPr/>
      </dsp:nvSpPr>
      <dsp:spPr>
        <a:xfrm>
          <a:off x="6633679" y="266509"/>
          <a:ext cx="1479127" cy="1479127"/>
        </a:xfrm>
        <a:prstGeom prst="ellipse">
          <a:avLst/>
        </a:prstGeom>
        <a:solidFill>
          <a:schemeClr val="bg1"/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16C82C-4714-43A4-89DC-EA818DC812B3}">
      <dsp:nvSpPr>
        <dsp:cNvPr id="0" name=""/>
        <dsp:cNvSpPr/>
      </dsp:nvSpPr>
      <dsp:spPr>
        <a:xfrm>
          <a:off x="8461771" y="0"/>
          <a:ext cx="2053828" cy="44418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>
              <a:latin typeface="Arial Nova Light" panose="020B0304020202020204" pitchFamily="34" charset="0"/>
            </a:rPr>
            <a:t>Fondo </a:t>
          </a:r>
          <a:r>
            <a:rPr lang="it-IT" sz="1800" b="1" kern="1200" err="1">
              <a:latin typeface="Arial Nova Light" panose="020B0304020202020204" pitchFamily="34" charset="0"/>
            </a:rPr>
            <a:t>AgriCat</a:t>
          </a:r>
          <a:r>
            <a:rPr lang="it-IT" sz="1800" b="1" kern="1200">
              <a:latin typeface="Arial Nova Light" panose="020B0304020202020204" pitchFamily="34" charset="0"/>
            </a:rPr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800" b="1" kern="1200">
            <a:latin typeface="Arial Nova Light" panose="020B030402020202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800" b="1" kern="1200">
            <a:latin typeface="Arial Nova Light" panose="020B030402020202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b="1" kern="1200">
            <a:latin typeface="Arial Nova Light" panose="020B0304020202020204" pitchFamily="34" charset="0"/>
          </a:endParaRPr>
        </a:p>
      </dsp:txBody>
      <dsp:txXfrm>
        <a:off x="8461771" y="1776730"/>
        <a:ext cx="2053828" cy="1776730"/>
      </dsp:txXfrm>
    </dsp:sp>
    <dsp:sp modelId="{738F959B-6103-452D-8B7B-952FC4D8577A}">
      <dsp:nvSpPr>
        <dsp:cNvPr id="0" name=""/>
        <dsp:cNvSpPr/>
      </dsp:nvSpPr>
      <dsp:spPr>
        <a:xfrm>
          <a:off x="8749122" y="266509"/>
          <a:ext cx="1479127" cy="1479127"/>
        </a:xfrm>
        <a:prstGeom prst="ellipse">
          <a:avLst/>
        </a:prstGeom>
        <a:solidFill>
          <a:schemeClr val="bg1"/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0A56E8-9436-4A09-8A50-A55290E64B06}">
      <dsp:nvSpPr>
        <dsp:cNvPr id="0" name=""/>
        <dsp:cNvSpPr/>
      </dsp:nvSpPr>
      <dsp:spPr>
        <a:xfrm>
          <a:off x="420623" y="3553460"/>
          <a:ext cx="9674352" cy="666273"/>
        </a:xfrm>
        <a:prstGeom prst="leftRightArrow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201296-5730-47B7-A2DE-1C64DBBA8134}">
      <dsp:nvSpPr>
        <dsp:cNvPr id="0" name=""/>
        <dsp:cNvSpPr/>
      </dsp:nvSpPr>
      <dsp:spPr>
        <a:xfrm>
          <a:off x="0" y="0"/>
          <a:ext cx="10515600" cy="21146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Decisione Commissione UE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900" kern="1200" dirty="0"/>
            <a:t>Possibili ristrutturazioni del debito stessa banca (+10%/controllo sul tasso)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900" kern="1200" dirty="0"/>
            <a:t>LGD: (60% micro e piccole; 70% medie; =100% pesca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900" kern="1200" dirty="0"/>
            <a:t>Assorbimento e remunerazione: Graduati sulla base del rating della PMI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900" kern="1200" dirty="0"/>
            <a:t>Oltre 1 milione di euro: Verifica matematica della adeguata riduzione del tasso</a:t>
          </a:r>
        </a:p>
      </dsp:txBody>
      <dsp:txXfrm>
        <a:off x="2314583" y="0"/>
        <a:ext cx="8201016" cy="2114638"/>
      </dsp:txXfrm>
    </dsp:sp>
    <dsp:sp modelId="{F13A1AA2-7EB7-4EA2-A013-7C9BC87675DB}">
      <dsp:nvSpPr>
        <dsp:cNvPr id="0" name=""/>
        <dsp:cNvSpPr/>
      </dsp:nvSpPr>
      <dsp:spPr>
        <a:xfrm>
          <a:off x="211463" y="211463"/>
          <a:ext cx="2103120" cy="169171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B380F6-1725-474E-BC13-985EDF959608}">
      <dsp:nvSpPr>
        <dsp:cNvPr id="0" name=""/>
        <dsp:cNvSpPr/>
      </dsp:nvSpPr>
      <dsp:spPr>
        <a:xfrm>
          <a:off x="0" y="2326102"/>
          <a:ext cx="10515600" cy="21146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DM garanzie agricoltura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900" kern="1200"/>
            <a:t>Garanzia elevata all’80%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900" kern="1200"/>
            <a:t>Importo massimo fino a 5 milioni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900" kern="1200"/>
            <a:t>Garanzia di portafoglio con più banche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900" kern="1200"/>
            <a:t>Riassicurazione del credito</a:t>
          </a:r>
        </a:p>
      </dsp:txBody>
      <dsp:txXfrm>
        <a:off x="2314583" y="2326102"/>
        <a:ext cx="8201016" cy="2114638"/>
      </dsp:txXfrm>
    </dsp:sp>
    <dsp:sp modelId="{9A757D66-1EE6-42D5-AE0D-9EF4BFE3C115}">
      <dsp:nvSpPr>
        <dsp:cNvPr id="0" name=""/>
        <dsp:cNvSpPr/>
      </dsp:nvSpPr>
      <dsp:spPr>
        <a:xfrm>
          <a:off x="211463" y="2537566"/>
          <a:ext cx="2103120" cy="169171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3F413E-A0A3-45AE-B4C6-AAB69488E821}">
      <dsp:nvSpPr>
        <dsp:cNvPr id="0" name=""/>
        <dsp:cNvSpPr/>
      </dsp:nvSpPr>
      <dsp:spPr>
        <a:xfrm>
          <a:off x="0" y="0"/>
          <a:ext cx="1382842" cy="1275908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/>
        </a:p>
      </dsp:txBody>
      <dsp:txXfrm>
        <a:off x="37370" y="37370"/>
        <a:ext cx="1308102" cy="1201168"/>
      </dsp:txXfrm>
    </dsp:sp>
    <dsp:sp modelId="{F298DC39-A022-42CF-8AEC-EFE36EDDB4FF}">
      <dsp:nvSpPr>
        <dsp:cNvPr id="0" name=""/>
        <dsp:cNvSpPr/>
      </dsp:nvSpPr>
      <dsp:spPr>
        <a:xfrm>
          <a:off x="2045962" y="0"/>
          <a:ext cx="1405815" cy="1275908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1905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4400" kern="1200"/>
        </a:p>
      </dsp:txBody>
      <dsp:txXfrm>
        <a:off x="2045962" y="255182"/>
        <a:ext cx="1023043" cy="765544"/>
      </dsp:txXfrm>
    </dsp:sp>
    <dsp:sp modelId="{8EBEFED0-C170-4F7B-9BB0-9904DCC43CD2}">
      <dsp:nvSpPr>
        <dsp:cNvPr id="0" name=""/>
        <dsp:cNvSpPr/>
      </dsp:nvSpPr>
      <dsp:spPr>
        <a:xfrm>
          <a:off x="4035323" y="0"/>
          <a:ext cx="1382842" cy="1275908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500" kern="1200"/>
        </a:p>
      </dsp:txBody>
      <dsp:txXfrm>
        <a:off x="4072693" y="37370"/>
        <a:ext cx="1308102" cy="1201168"/>
      </dsp:txXfrm>
    </dsp:sp>
    <dsp:sp modelId="{383404B5-5F10-417B-9D40-B6A90848676D}">
      <dsp:nvSpPr>
        <dsp:cNvPr id="0" name=""/>
        <dsp:cNvSpPr/>
      </dsp:nvSpPr>
      <dsp:spPr>
        <a:xfrm>
          <a:off x="6081018" y="0"/>
          <a:ext cx="1405246" cy="1275908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1905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4400" kern="1200"/>
        </a:p>
      </dsp:txBody>
      <dsp:txXfrm>
        <a:off x="6081018" y="255182"/>
        <a:ext cx="1022474" cy="765544"/>
      </dsp:txXfrm>
    </dsp:sp>
    <dsp:sp modelId="{4B360AEF-7FF4-4DEC-BC5A-E94AA2C0013E}">
      <dsp:nvSpPr>
        <dsp:cNvPr id="0" name=""/>
        <dsp:cNvSpPr/>
      </dsp:nvSpPr>
      <dsp:spPr>
        <a:xfrm>
          <a:off x="8069574" y="0"/>
          <a:ext cx="1382842" cy="1275908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5500" kern="1200"/>
            <a:t> </a:t>
          </a:r>
        </a:p>
      </dsp:txBody>
      <dsp:txXfrm>
        <a:off x="8106944" y="37370"/>
        <a:ext cx="1308102" cy="120116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C499ED-B612-4139-8012-2F665A8BF0A9}">
      <dsp:nvSpPr>
        <dsp:cNvPr id="0" name=""/>
        <dsp:cNvSpPr/>
      </dsp:nvSpPr>
      <dsp:spPr>
        <a:xfrm>
          <a:off x="5648" y="0"/>
          <a:ext cx="1981944" cy="4441825"/>
        </a:xfrm>
        <a:prstGeom prst="roundRect">
          <a:avLst>
            <a:gd name="adj" fmla="val 10000"/>
          </a:avLst>
        </a:prstGeom>
        <a:solidFill>
          <a:srgbClr val="FFCC6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/>
            <a:t>Beneficiari</a:t>
          </a:r>
        </a:p>
      </dsp:txBody>
      <dsp:txXfrm>
        <a:off x="5648" y="0"/>
        <a:ext cx="1981944" cy="1332547"/>
      </dsp:txXfrm>
    </dsp:sp>
    <dsp:sp modelId="{1F33F570-B127-4F62-A589-45079622D829}">
      <dsp:nvSpPr>
        <dsp:cNvPr id="0" name=""/>
        <dsp:cNvSpPr/>
      </dsp:nvSpPr>
      <dsp:spPr>
        <a:xfrm>
          <a:off x="203842" y="1333848"/>
          <a:ext cx="1585555" cy="133927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PMI agricole</a:t>
          </a:r>
        </a:p>
      </dsp:txBody>
      <dsp:txXfrm>
        <a:off x="243068" y="1373074"/>
        <a:ext cx="1507103" cy="1260818"/>
      </dsp:txXfrm>
    </dsp:sp>
    <dsp:sp modelId="{A69D63C7-7A80-4AE3-848C-2AC676CD1FA1}">
      <dsp:nvSpPr>
        <dsp:cNvPr id="0" name=""/>
        <dsp:cNvSpPr/>
      </dsp:nvSpPr>
      <dsp:spPr>
        <a:xfrm>
          <a:off x="203842" y="2879161"/>
          <a:ext cx="1585555" cy="133927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PMI della pesca</a:t>
          </a:r>
        </a:p>
      </dsp:txBody>
      <dsp:txXfrm>
        <a:off x="243068" y="2918387"/>
        <a:ext cx="1507103" cy="1260818"/>
      </dsp:txXfrm>
    </dsp:sp>
    <dsp:sp modelId="{C79B041E-781C-465A-938F-DE54C3F659E5}">
      <dsp:nvSpPr>
        <dsp:cNvPr id="0" name=""/>
        <dsp:cNvSpPr/>
      </dsp:nvSpPr>
      <dsp:spPr>
        <a:xfrm>
          <a:off x="2136237" y="0"/>
          <a:ext cx="1981944" cy="4441825"/>
        </a:xfrm>
        <a:prstGeom prst="roundRect">
          <a:avLst>
            <a:gd name="adj" fmla="val 10000"/>
          </a:avLst>
        </a:prstGeom>
        <a:solidFill>
          <a:srgbClr val="FFCC6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/>
            <a:t>Finanziamenti garantibili</a:t>
          </a:r>
        </a:p>
      </dsp:txBody>
      <dsp:txXfrm>
        <a:off x="2136237" y="0"/>
        <a:ext cx="1981944" cy="1332547"/>
      </dsp:txXfrm>
    </dsp:sp>
    <dsp:sp modelId="{DF7D2ED8-FE52-48FF-A490-AFD7D6D02D23}">
      <dsp:nvSpPr>
        <dsp:cNvPr id="0" name=""/>
        <dsp:cNvSpPr/>
      </dsp:nvSpPr>
      <dsp:spPr>
        <a:xfrm>
          <a:off x="2334432" y="1332547"/>
          <a:ext cx="1585555" cy="28871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Tutti i finanziamenti destinati all’attività di impresa</a:t>
          </a:r>
        </a:p>
      </dsp:txBody>
      <dsp:txXfrm>
        <a:off x="2380871" y="1378986"/>
        <a:ext cx="1492677" cy="2794308"/>
      </dsp:txXfrm>
    </dsp:sp>
    <dsp:sp modelId="{C308F768-4FA2-4856-9388-64D8AE3D38A7}">
      <dsp:nvSpPr>
        <dsp:cNvPr id="0" name=""/>
        <dsp:cNvSpPr/>
      </dsp:nvSpPr>
      <dsp:spPr>
        <a:xfrm>
          <a:off x="4266827" y="0"/>
          <a:ext cx="1981944" cy="4441825"/>
        </a:xfrm>
        <a:prstGeom prst="roundRect">
          <a:avLst>
            <a:gd name="adj" fmla="val 10000"/>
          </a:avLst>
        </a:prstGeom>
        <a:solidFill>
          <a:srgbClr val="FFCC6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/>
            <a:t>Importo massimo di garanzia</a:t>
          </a:r>
        </a:p>
      </dsp:txBody>
      <dsp:txXfrm>
        <a:off x="4266827" y="0"/>
        <a:ext cx="1981944" cy="1332547"/>
      </dsp:txXfrm>
    </dsp:sp>
    <dsp:sp modelId="{500A3878-FE01-4FB4-8BED-EB4E003AC0D1}">
      <dsp:nvSpPr>
        <dsp:cNvPr id="0" name=""/>
        <dsp:cNvSpPr/>
      </dsp:nvSpPr>
      <dsp:spPr>
        <a:xfrm>
          <a:off x="4465022" y="1332927"/>
          <a:ext cx="1585555" cy="8726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Fino a 5 milioni di euro (agricoltura)</a:t>
          </a:r>
        </a:p>
      </dsp:txBody>
      <dsp:txXfrm>
        <a:off x="4490581" y="1358486"/>
        <a:ext cx="1534437" cy="821522"/>
      </dsp:txXfrm>
    </dsp:sp>
    <dsp:sp modelId="{9581E7A0-E05B-48F0-BE01-900BA5516166}">
      <dsp:nvSpPr>
        <dsp:cNvPr id="0" name=""/>
        <dsp:cNvSpPr/>
      </dsp:nvSpPr>
      <dsp:spPr>
        <a:xfrm>
          <a:off x="4465022" y="2339820"/>
          <a:ext cx="1585555" cy="8726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Fino a 1 milione di euro (micro e piccole imprese pesca)</a:t>
          </a:r>
        </a:p>
      </dsp:txBody>
      <dsp:txXfrm>
        <a:off x="4490581" y="2365379"/>
        <a:ext cx="1534437" cy="821522"/>
      </dsp:txXfrm>
    </dsp:sp>
    <dsp:sp modelId="{1E095291-648A-45BD-B539-7D9DF1C9D8CF}">
      <dsp:nvSpPr>
        <dsp:cNvPr id="0" name=""/>
        <dsp:cNvSpPr/>
      </dsp:nvSpPr>
      <dsp:spPr>
        <a:xfrm>
          <a:off x="4465022" y="3346713"/>
          <a:ext cx="1585555" cy="8726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Fino a 2 milioni di euro (medie imprese pesca)</a:t>
          </a:r>
        </a:p>
      </dsp:txBody>
      <dsp:txXfrm>
        <a:off x="4490581" y="3372272"/>
        <a:ext cx="1534437" cy="821522"/>
      </dsp:txXfrm>
    </dsp:sp>
    <dsp:sp modelId="{95D89A9D-0247-4EA1-B841-34F95174C71E}">
      <dsp:nvSpPr>
        <dsp:cNvPr id="0" name=""/>
        <dsp:cNvSpPr/>
      </dsp:nvSpPr>
      <dsp:spPr>
        <a:xfrm>
          <a:off x="6397417" y="0"/>
          <a:ext cx="1981944" cy="4441825"/>
        </a:xfrm>
        <a:prstGeom prst="roundRect">
          <a:avLst>
            <a:gd name="adj" fmla="val 10000"/>
          </a:avLst>
        </a:prstGeom>
        <a:solidFill>
          <a:srgbClr val="FFCC6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/>
            <a:t>Percentuale massima di copertura</a:t>
          </a:r>
        </a:p>
      </dsp:txBody>
      <dsp:txXfrm>
        <a:off x="6397417" y="0"/>
        <a:ext cx="1981944" cy="1332547"/>
      </dsp:txXfrm>
    </dsp:sp>
    <dsp:sp modelId="{8501EEA9-925D-4E83-B23E-74C7EBA94A5D}">
      <dsp:nvSpPr>
        <dsp:cNvPr id="0" name=""/>
        <dsp:cNvSpPr/>
      </dsp:nvSpPr>
      <dsp:spPr>
        <a:xfrm>
          <a:off x="6595612" y="1332547"/>
          <a:ext cx="1585555" cy="28871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80% (70% solo per i non giovani pesca)</a:t>
          </a:r>
        </a:p>
      </dsp:txBody>
      <dsp:txXfrm>
        <a:off x="6642051" y="1378986"/>
        <a:ext cx="1492677" cy="2794308"/>
      </dsp:txXfrm>
    </dsp:sp>
    <dsp:sp modelId="{8067BA2B-96E5-42CB-B575-BAC1A98B3CD6}">
      <dsp:nvSpPr>
        <dsp:cNvPr id="0" name=""/>
        <dsp:cNvSpPr/>
      </dsp:nvSpPr>
      <dsp:spPr>
        <a:xfrm>
          <a:off x="8528007" y="0"/>
          <a:ext cx="1981944" cy="4441825"/>
        </a:xfrm>
        <a:prstGeom prst="roundRect">
          <a:avLst>
            <a:gd name="adj" fmla="val 10000"/>
          </a:avLst>
        </a:prstGeom>
        <a:solidFill>
          <a:srgbClr val="FFCC6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/>
            <a:t>Costo della garanzia</a:t>
          </a:r>
        </a:p>
      </dsp:txBody>
      <dsp:txXfrm>
        <a:off x="8528007" y="0"/>
        <a:ext cx="1981944" cy="1332547"/>
      </dsp:txXfrm>
    </dsp:sp>
    <dsp:sp modelId="{52A117FA-EDCC-487B-B009-3845790E323D}">
      <dsp:nvSpPr>
        <dsp:cNvPr id="0" name=""/>
        <dsp:cNvSpPr/>
      </dsp:nvSpPr>
      <dsp:spPr>
        <a:xfrm>
          <a:off x="8726202" y="1332547"/>
          <a:ext cx="1585555" cy="28871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Commisurato al rischio.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Calcolato in conformità alla comunicazione Commissione UE sulle garanzie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300" kern="1200"/>
        </a:p>
      </dsp:txBody>
      <dsp:txXfrm>
        <a:off x="8772641" y="1378986"/>
        <a:ext cx="1492677" cy="27943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814A7384-31EC-30FA-139D-D895FF1CE18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C35D098-3F36-8CC7-0CD7-2DF3CFACE1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18943-6B83-416A-B08A-261131F47FAD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0771FF9-3246-A178-0011-7E8D15D60D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713B9F3-0984-318F-9073-C87DFFBB7A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C01FFF-D105-4827-B529-2B2D0F66F4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6233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0F7F1C-9ECE-4C1E-8B4F-69ADB3303E43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102055-054E-47BE-A1D4-C8F26980C0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6438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02055-054E-47BE-A1D4-C8F26980C0EE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4051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02055-054E-47BE-A1D4-C8F26980C0EE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075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02055-054E-47BE-A1D4-C8F26980C0EE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4260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it-IT"/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C0F9-EBEC-9B4E-8A2F-AD7CD531A321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8582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it-IT"/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C0F9-EBEC-9B4E-8A2F-AD7CD531A321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324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it-IT"/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1C0F9-EBEC-9B4E-8A2F-AD7CD531A321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5009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5822A-02BE-F24F-A6D0-77F35C182E95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5831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microsoft.com/office/2007/relationships/hdphoto" Target="../media/hdphoto8.wdp"/><Relationship Id="rId4" Type="http://schemas.openxmlformats.org/officeDocument/2006/relationships/image" Target="../media/image18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microsoft.com/office/2007/relationships/hdphoto" Target="../media/hdphoto8.wdp"/><Relationship Id="rId4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oupe 144">
            <a:extLst>
              <a:ext uri="{FF2B5EF4-FFF2-40B4-BE49-F238E27FC236}">
                <a16:creationId xmlns:a16="http://schemas.microsoft.com/office/drawing/2014/main" id="{6A206014-46BA-4C48-B8B6-EDE412CD9F14}"/>
              </a:ext>
            </a:extLst>
          </p:cNvPr>
          <p:cNvGrpSpPr/>
          <p:nvPr userDrawn="1"/>
        </p:nvGrpSpPr>
        <p:grpSpPr>
          <a:xfrm>
            <a:off x="26254" y="-73600"/>
            <a:ext cx="2806854" cy="1717341"/>
            <a:chOff x="3622006" y="-623012"/>
            <a:chExt cx="2806854" cy="1717341"/>
          </a:xfrm>
        </p:grpSpPr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17AEAD97-EDDC-E04F-B35A-E0AB6B47C9D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622006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BCACCAD2-92C9-A449-ACB5-04983D8057F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771132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32A68BE6-A949-2F40-B5ED-3DEC7E65563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920258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7EB2CD73-6866-A845-9206-9D84E7E0471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069384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04263BCD-D012-A24E-84B3-87F209F4728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218510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2D4A0BBF-6C69-0844-A777-1A014ACF51E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367636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A6948563-EECD-484D-80AF-BAE137B74AB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516762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1739DF2F-1880-9F48-ACE4-F65F7803AEA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665888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C92927C7-1DB8-7E4F-8F00-DC22A13AFCF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815014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D7B9419A-98EF-D047-9C28-61E115D0ED9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964140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D97720DD-7C0E-4744-AFFD-6D8F3C4A52B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113266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7FB62FCD-B7A3-5643-B041-00C27A8546C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262392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25F8CAD4-DE8B-6943-8F1A-7E2BFCF06FA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411518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ED581569-7AE0-8E47-9B7A-05253808128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560644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49CBA883-1C79-0444-A674-1C51CB5980E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09770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F527CB0D-6D3D-3B45-B470-719FD706DBF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858896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C78CA81D-B327-F840-A3FA-455A7565781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008019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34" descr="A blue and yellow cover with a black and yellow border&#10;&#10;AI-generated content may be incorrect.">
            <a:extLst>
              <a:ext uri="{FF2B5EF4-FFF2-40B4-BE49-F238E27FC236}">
                <a16:creationId xmlns:a16="http://schemas.microsoft.com/office/drawing/2014/main" id="{A174499A-5746-40D5-A193-4C332F5A18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1" b="26799"/>
          <a:stretch>
            <a:fillRect/>
          </a:stretch>
        </p:blipFill>
        <p:spPr bwMode="auto">
          <a:xfrm>
            <a:off x="2530847" y="1643741"/>
            <a:ext cx="8227955" cy="52142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Image 132">
            <a:extLst>
              <a:ext uri="{FF2B5EF4-FFF2-40B4-BE49-F238E27FC236}">
                <a16:creationId xmlns:a16="http://schemas.microsoft.com/office/drawing/2014/main" id="{9F88A0FC-C42A-6B3A-3F4D-705D88CDDC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6038"/>
          <a:stretch/>
        </p:blipFill>
        <p:spPr>
          <a:xfrm>
            <a:off x="4465140" y="331583"/>
            <a:ext cx="1535629" cy="1045844"/>
          </a:xfrm>
          <a:prstGeom prst="rect">
            <a:avLst/>
          </a:prstGeom>
        </p:spPr>
      </p:pic>
      <p:pic>
        <p:nvPicPr>
          <p:cNvPr id="37" name="Picture 36" descr="A logo with yellow and grey letters&#10;&#10;AI-generated content may be incorrect.">
            <a:extLst>
              <a:ext uri="{FF2B5EF4-FFF2-40B4-BE49-F238E27FC236}">
                <a16:creationId xmlns:a16="http://schemas.microsoft.com/office/drawing/2014/main" id="{8C0980A6-CF69-CB0D-CA68-533F3D2453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43179" y="400985"/>
            <a:ext cx="1464006" cy="907039"/>
          </a:xfrm>
          <a:prstGeom prst="rect">
            <a:avLst/>
          </a:prstGeom>
        </p:spPr>
      </p:pic>
      <p:grpSp>
        <p:nvGrpSpPr>
          <p:cNvPr id="144" name="Groupe 143">
            <a:extLst>
              <a:ext uri="{FF2B5EF4-FFF2-40B4-BE49-F238E27FC236}">
                <a16:creationId xmlns:a16="http://schemas.microsoft.com/office/drawing/2014/main" id="{977DF49B-A374-054A-956F-27B866993936}"/>
              </a:ext>
            </a:extLst>
          </p:cNvPr>
          <p:cNvGrpSpPr/>
          <p:nvPr userDrawn="1"/>
        </p:nvGrpSpPr>
        <p:grpSpPr>
          <a:xfrm>
            <a:off x="-396599" y="5763671"/>
            <a:ext cx="5599975" cy="468558"/>
            <a:chOff x="-72885" y="4724242"/>
            <a:chExt cx="5599975" cy="468558"/>
          </a:xfrm>
        </p:grpSpPr>
        <p:cxnSp>
          <p:nvCxnSpPr>
            <p:cNvPr id="83" name="Connecteur droit 82">
              <a:extLst>
                <a:ext uri="{FF2B5EF4-FFF2-40B4-BE49-F238E27FC236}">
                  <a16:creationId xmlns:a16="http://schemas.microsoft.com/office/drawing/2014/main" id="{C030187F-715C-584D-ABFE-DD526B49202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8098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>
              <a:extLst>
                <a:ext uri="{FF2B5EF4-FFF2-40B4-BE49-F238E27FC236}">
                  <a16:creationId xmlns:a16="http://schemas.microsoft.com/office/drawing/2014/main" id="{DE61B7A1-51DC-3F43-AE27-CD7A25E69C5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9027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>
              <a:extLst>
                <a:ext uri="{FF2B5EF4-FFF2-40B4-BE49-F238E27FC236}">
                  <a16:creationId xmlns:a16="http://schemas.microsoft.com/office/drawing/2014/main" id="{30D1CCEE-443B-DA43-B8C5-72450B79FDB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9957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86">
              <a:extLst>
                <a:ext uri="{FF2B5EF4-FFF2-40B4-BE49-F238E27FC236}">
                  <a16:creationId xmlns:a16="http://schemas.microsoft.com/office/drawing/2014/main" id="{4B7B4B14-2A0C-2E42-923D-FD53D832441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0887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>
              <a:extLst>
                <a:ext uri="{FF2B5EF4-FFF2-40B4-BE49-F238E27FC236}">
                  <a16:creationId xmlns:a16="http://schemas.microsoft.com/office/drawing/2014/main" id="{5C91572B-5E09-264D-ADF1-3C69E1DA2DF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1817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88">
              <a:extLst>
                <a:ext uri="{FF2B5EF4-FFF2-40B4-BE49-F238E27FC236}">
                  <a16:creationId xmlns:a16="http://schemas.microsoft.com/office/drawing/2014/main" id="{6B4950FC-3173-A740-A73F-E4B0259CE05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2747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89">
              <a:extLst>
                <a:ext uri="{FF2B5EF4-FFF2-40B4-BE49-F238E27FC236}">
                  <a16:creationId xmlns:a16="http://schemas.microsoft.com/office/drawing/2014/main" id="{509EFA70-EBCC-C142-A1B8-EF4E44C0167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3677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>
              <a:extLst>
                <a:ext uri="{FF2B5EF4-FFF2-40B4-BE49-F238E27FC236}">
                  <a16:creationId xmlns:a16="http://schemas.microsoft.com/office/drawing/2014/main" id="{92B8507C-AF1E-AA4E-8CC3-481B0F2336E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4607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91">
              <a:extLst>
                <a:ext uri="{FF2B5EF4-FFF2-40B4-BE49-F238E27FC236}">
                  <a16:creationId xmlns:a16="http://schemas.microsoft.com/office/drawing/2014/main" id="{515016DB-6277-0D48-9CB0-69B063B6C38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55372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cteur droit 92">
              <a:extLst>
                <a:ext uri="{FF2B5EF4-FFF2-40B4-BE49-F238E27FC236}">
                  <a16:creationId xmlns:a16="http://schemas.microsoft.com/office/drawing/2014/main" id="{BFC188E9-35B9-3B4A-B137-65268E00C89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64671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cteur droit 93">
              <a:extLst>
                <a:ext uri="{FF2B5EF4-FFF2-40B4-BE49-F238E27FC236}">
                  <a16:creationId xmlns:a16="http://schemas.microsoft.com/office/drawing/2014/main" id="{C8174BC5-6E14-2B40-8396-C08236FF144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7397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cteur droit 94">
              <a:extLst>
                <a:ext uri="{FF2B5EF4-FFF2-40B4-BE49-F238E27FC236}">
                  <a16:creationId xmlns:a16="http://schemas.microsoft.com/office/drawing/2014/main" id="{97C3D057-AC45-3D4B-8323-EE94BFBACEB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8326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>
              <a:extLst>
                <a:ext uri="{FF2B5EF4-FFF2-40B4-BE49-F238E27FC236}">
                  <a16:creationId xmlns:a16="http://schemas.microsoft.com/office/drawing/2014/main" id="{E083D675-0043-9D45-B599-579DACFEEE2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9256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>
              <a:extLst>
                <a:ext uri="{FF2B5EF4-FFF2-40B4-BE49-F238E27FC236}">
                  <a16:creationId xmlns:a16="http://schemas.microsoft.com/office/drawing/2014/main" id="{40AB3992-F11C-9741-85D2-009149A0F2D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0186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>
              <a:extLst>
                <a:ext uri="{FF2B5EF4-FFF2-40B4-BE49-F238E27FC236}">
                  <a16:creationId xmlns:a16="http://schemas.microsoft.com/office/drawing/2014/main" id="{AC8E35C8-EEDC-774F-B3D1-B76D6E5FB79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1116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eur droit 98">
              <a:extLst>
                <a:ext uri="{FF2B5EF4-FFF2-40B4-BE49-F238E27FC236}">
                  <a16:creationId xmlns:a16="http://schemas.microsoft.com/office/drawing/2014/main" id="{2441E352-0527-7B47-9FDD-FA5D9123570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2046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cteur droit 99">
              <a:extLst>
                <a:ext uri="{FF2B5EF4-FFF2-40B4-BE49-F238E27FC236}">
                  <a16:creationId xmlns:a16="http://schemas.microsoft.com/office/drawing/2014/main" id="{930039E3-B0A6-5D40-84F8-6354818FDFC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2976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cteur droit 100">
              <a:extLst>
                <a:ext uri="{FF2B5EF4-FFF2-40B4-BE49-F238E27FC236}">
                  <a16:creationId xmlns:a16="http://schemas.microsoft.com/office/drawing/2014/main" id="{E5B52396-F8A6-414F-A0EF-90FB431B71C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3906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>
              <a:extLst>
                <a:ext uri="{FF2B5EF4-FFF2-40B4-BE49-F238E27FC236}">
                  <a16:creationId xmlns:a16="http://schemas.microsoft.com/office/drawing/2014/main" id="{DBBA062C-C050-9744-B558-6BF89BEEC9A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48362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eur droit 102">
              <a:extLst>
                <a:ext uri="{FF2B5EF4-FFF2-40B4-BE49-F238E27FC236}">
                  <a16:creationId xmlns:a16="http://schemas.microsoft.com/office/drawing/2014/main" id="{905CA706-BAF1-3042-AAD7-B4BC5EECA96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57661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103">
              <a:extLst>
                <a:ext uri="{FF2B5EF4-FFF2-40B4-BE49-F238E27FC236}">
                  <a16:creationId xmlns:a16="http://schemas.microsoft.com/office/drawing/2014/main" id="{F1B464A3-CC7D-BF4F-A94D-6D07A4613F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6696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104">
              <a:extLst>
                <a:ext uri="{FF2B5EF4-FFF2-40B4-BE49-F238E27FC236}">
                  <a16:creationId xmlns:a16="http://schemas.microsoft.com/office/drawing/2014/main" id="{1615A402-6607-3640-AFEF-F189EBAF5BC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7625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>
              <a:extLst>
                <a:ext uri="{FF2B5EF4-FFF2-40B4-BE49-F238E27FC236}">
                  <a16:creationId xmlns:a16="http://schemas.microsoft.com/office/drawing/2014/main" id="{A2713D4D-9400-7D46-A6D5-30EE80550D9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8555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cteur droit 106">
              <a:extLst>
                <a:ext uri="{FF2B5EF4-FFF2-40B4-BE49-F238E27FC236}">
                  <a16:creationId xmlns:a16="http://schemas.microsoft.com/office/drawing/2014/main" id="{55744768-F161-DF42-B7EB-800F562DF36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9485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>
              <a:extLst>
                <a:ext uri="{FF2B5EF4-FFF2-40B4-BE49-F238E27FC236}">
                  <a16:creationId xmlns:a16="http://schemas.microsoft.com/office/drawing/2014/main" id="{91D7CE91-52A9-3343-847F-C1710A9FB6C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0415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cteur droit 108">
              <a:extLst>
                <a:ext uri="{FF2B5EF4-FFF2-40B4-BE49-F238E27FC236}">
                  <a16:creationId xmlns:a16="http://schemas.microsoft.com/office/drawing/2014/main" id="{2F84B9A7-027E-A74A-BFD9-5D6B583F574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1345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cteur droit 109">
              <a:extLst>
                <a:ext uri="{FF2B5EF4-FFF2-40B4-BE49-F238E27FC236}">
                  <a16:creationId xmlns:a16="http://schemas.microsoft.com/office/drawing/2014/main" id="{8DF3E10A-4945-2642-A7C0-F3870ADC7D3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2275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cteur droit 110">
              <a:extLst>
                <a:ext uri="{FF2B5EF4-FFF2-40B4-BE49-F238E27FC236}">
                  <a16:creationId xmlns:a16="http://schemas.microsoft.com/office/drawing/2014/main" id="{A8706516-E7B7-B24F-BB07-4B2CF54F174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3205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cteur droit 111">
              <a:extLst>
                <a:ext uri="{FF2B5EF4-FFF2-40B4-BE49-F238E27FC236}">
                  <a16:creationId xmlns:a16="http://schemas.microsoft.com/office/drawing/2014/main" id="{BFD82D09-E342-FE49-82B0-46407FDA52F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413513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cteur droit 112">
              <a:extLst>
                <a:ext uri="{FF2B5EF4-FFF2-40B4-BE49-F238E27FC236}">
                  <a16:creationId xmlns:a16="http://schemas.microsoft.com/office/drawing/2014/main" id="{015F01E2-1DCE-9544-BE6B-057970490A4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71681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eur droit 113">
              <a:extLst>
                <a:ext uri="{FF2B5EF4-FFF2-40B4-BE49-F238E27FC236}">
                  <a16:creationId xmlns:a16="http://schemas.microsoft.com/office/drawing/2014/main" id="{A81D6899-8008-9C47-80A4-388A02ECB0B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62382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cteur droit 114">
              <a:extLst>
                <a:ext uri="{FF2B5EF4-FFF2-40B4-BE49-F238E27FC236}">
                  <a16:creationId xmlns:a16="http://schemas.microsoft.com/office/drawing/2014/main" id="{5FB81B8F-58DE-994C-BDAF-2F2683ED8D6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5308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cteur droit 115">
              <a:extLst>
                <a:ext uri="{FF2B5EF4-FFF2-40B4-BE49-F238E27FC236}">
                  <a16:creationId xmlns:a16="http://schemas.microsoft.com/office/drawing/2014/main" id="{339521B6-1262-8E47-A76C-2CF3BBF954E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4378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cteur droit 116">
              <a:extLst>
                <a:ext uri="{FF2B5EF4-FFF2-40B4-BE49-F238E27FC236}">
                  <a16:creationId xmlns:a16="http://schemas.microsoft.com/office/drawing/2014/main" id="{0165107B-7DA7-6A4F-9F3F-C14E2B729C9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3448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cteur droit 117">
              <a:extLst>
                <a:ext uri="{FF2B5EF4-FFF2-40B4-BE49-F238E27FC236}">
                  <a16:creationId xmlns:a16="http://schemas.microsoft.com/office/drawing/2014/main" id="{64DC3B06-EF75-3945-9F16-A8204A60734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2518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cteur droit 118">
              <a:extLst>
                <a:ext uri="{FF2B5EF4-FFF2-40B4-BE49-F238E27FC236}">
                  <a16:creationId xmlns:a16="http://schemas.microsoft.com/office/drawing/2014/main" id="{61627D89-919E-4B47-BE07-C04A8FA1910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1588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119">
              <a:extLst>
                <a:ext uri="{FF2B5EF4-FFF2-40B4-BE49-F238E27FC236}">
                  <a16:creationId xmlns:a16="http://schemas.microsoft.com/office/drawing/2014/main" id="{3D2F203C-54B2-C749-A761-70DC8A745D0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8799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cteur droit 120">
              <a:extLst>
                <a:ext uri="{FF2B5EF4-FFF2-40B4-BE49-F238E27FC236}">
                  <a16:creationId xmlns:a16="http://schemas.microsoft.com/office/drawing/2014/main" id="{31CC892B-4BA0-E945-AD29-EE253272E83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78691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cteur droit 121">
              <a:extLst>
                <a:ext uri="{FF2B5EF4-FFF2-40B4-BE49-F238E27FC236}">
                  <a16:creationId xmlns:a16="http://schemas.microsoft.com/office/drawing/2014/main" id="{7518A01C-F856-3D45-A826-1B66035164F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9728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cteur droit 122">
              <a:extLst>
                <a:ext uri="{FF2B5EF4-FFF2-40B4-BE49-F238E27FC236}">
                  <a16:creationId xmlns:a16="http://schemas.microsoft.com/office/drawing/2014/main" id="{F08A00AE-FE66-C44D-87F0-6C7205AC4E9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0658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cteur droit 123">
              <a:extLst>
                <a:ext uri="{FF2B5EF4-FFF2-40B4-BE49-F238E27FC236}">
                  <a16:creationId xmlns:a16="http://schemas.microsoft.com/office/drawing/2014/main" id="{46A1F7C8-6698-1D4B-82B3-5ADAE17DB6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69392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cteur droit 124">
              <a:extLst>
                <a:ext uri="{FF2B5EF4-FFF2-40B4-BE49-F238E27FC236}">
                  <a16:creationId xmlns:a16="http://schemas.microsoft.com/office/drawing/2014/main" id="{1BF77BF7-C9F4-E345-B295-CDB957CD685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6009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cteur droit 125">
              <a:extLst>
                <a:ext uri="{FF2B5EF4-FFF2-40B4-BE49-F238E27FC236}">
                  <a16:creationId xmlns:a16="http://schemas.microsoft.com/office/drawing/2014/main" id="{777CA8BC-CB75-9548-AD87-D8925F47D44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5079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cteur droit 126">
              <a:extLst>
                <a:ext uri="{FF2B5EF4-FFF2-40B4-BE49-F238E27FC236}">
                  <a16:creationId xmlns:a16="http://schemas.microsoft.com/office/drawing/2014/main" id="{25303E6F-F829-0A4B-B8D5-8A38EEBA34D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149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cteur droit 127">
              <a:extLst>
                <a:ext uri="{FF2B5EF4-FFF2-40B4-BE49-F238E27FC236}">
                  <a16:creationId xmlns:a16="http://schemas.microsoft.com/office/drawing/2014/main" id="{E9EAF331-7FF0-0246-8AA4-4A0A2D2473B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0429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cteur droit 128">
              <a:extLst>
                <a:ext uri="{FF2B5EF4-FFF2-40B4-BE49-F238E27FC236}">
                  <a16:creationId xmlns:a16="http://schemas.microsoft.com/office/drawing/2014/main" id="{946FBCCD-DA33-6047-B537-85050E188BC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2289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cteur droit 129">
              <a:extLst>
                <a:ext uri="{FF2B5EF4-FFF2-40B4-BE49-F238E27FC236}">
                  <a16:creationId xmlns:a16="http://schemas.microsoft.com/office/drawing/2014/main" id="{D231973F-8BC7-4147-A862-A7D92F1B401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359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cteur droit 130">
              <a:extLst>
                <a:ext uri="{FF2B5EF4-FFF2-40B4-BE49-F238E27FC236}">
                  <a16:creationId xmlns:a16="http://schemas.microsoft.com/office/drawing/2014/main" id="{FC07DF13-5E7B-5148-91F2-4E2F0653D36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3219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cteur droit 131">
              <a:extLst>
                <a:ext uri="{FF2B5EF4-FFF2-40B4-BE49-F238E27FC236}">
                  <a16:creationId xmlns:a16="http://schemas.microsoft.com/office/drawing/2014/main" id="{828A1E2C-407A-8E49-A0D6-8557C347222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9500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necteur droit 132">
              <a:extLst>
                <a:ext uri="{FF2B5EF4-FFF2-40B4-BE49-F238E27FC236}">
                  <a16:creationId xmlns:a16="http://schemas.microsoft.com/office/drawing/2014/main" id="{78FD3BBA-60D8-0146-A91F-7F0D3D576C5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5701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cteur droit 133">
              <a:extLst>
                <a:ext uri="{FF2B5EF4-FFF2-40B4-BE49-F238E27FC236}">
                  <a16:creationId xmlns:a16="http://schemas.microsoft.com/office/drawing/2014/main" id="{722D1A14-B0DC-C245-A5DE-089FB6E1A28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6402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cteur droit 134">
              <a:extLst>
                <a:ext uri="{FF2B5EF4-FFF2-40B4-BE49-F238E27FC236}">
                  <a16:creationId xmlns:a16="http://schemas.microsoft.com/office/drawing/2014/main" id="{8259A0C6-4A2A-8243-92B3-49C764DB549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80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cteur droit 135">
              <a:extLst>
                <a:ext uri="{FF2B5EF4-FFF2-40B4-BE49-F238E27FC236}">
                  <a16:creationId xmlns:a16="http://schemas.microsoft.com/office/drawing/2014/main" id="{B3BAED4E-8D92-3341-8CF9-00D2DA363AA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850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cteur droit 136">
              <a:extLst>
                <a:ext uri="{FF2B5EF4-FFF2-40B4-BE49-F238E27FC236}">
                  <a16:creationId xmlns:a16="http://schemas.microsoft.com/office/drawing/2014/main" id="{3C5CE693-20E3-5A42-BB24-58607B5B685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710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cteur droit 137">
              <a:extLst>
                <a:ext uri="{FF2B5EF4-FFF2-40B4-BE49-F238E27FC236}">
                  <a16:creationId xmlns:a16="http://schemas.microsoft.com/office/drawing/2014/main" id="{2C49A982-7CBC-A742-8872-6F902F2CE37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920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cteur droit 138">
              <a:extLst>
                <a:ext uri="{FF2B5EF4-FFF2-40B4-BE49-F238E27FC236}">
                  <a16:creationId xmlns:a16="http://schemas.microsoft.com/office/drawing/2014/main" id="{86771674-BFA6-5541-8AE4-6FAD74E80E1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990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cteur droit 139">
              <a:extLst>
                <a:ext uri="{FF2B5EF4-FFF2-40B4-BE49-F238E27FC236}">
                  <a16:creationId xmlns:a16="http://schemas.microsoft.com/office/drawing/2014/main" id="{A2623F91-62D6-FB42-B7C8-C83073EDA71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060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cteur droit 140">
              <a:extLst>
                <a:ext uri="{FF2B5EF4-FFF2-40B4-BE49-F238E27FC236}">
                  <a16:creationId xmlns:a16="http://schemas.microsoft.com/office/drawing/2014/main" id="{E16B2ED4-A154-ED46-AD78-022E9BDFC70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30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cteur droit 141">
              <a:extLst>
                <a:ext uri="{FF2B5EF4-FFF2-40B4-BE49-F238E27FC236}">
                  <a16:creationId xmlns:a16="http://schemas.microsoft.com/office/drawing/2014/main" id="{74F4B469-6939-B64F-A7D2-948D5E257EB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01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cteur droit 142">
              <a:extLst>
                <a:ext uri="{FF2B5EF4-FFF2-40B4-BE49-F238E27FC236}">
                  <a16:creationId xmlns:a16="http://schemas.microsoft.com/office/drawing/2014/main" id="{3931A309-BE9E-4A4B-BDF6-11187D9132F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728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79379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sessio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ria aperta, erba, pianta, paesaggio&#10;&#10;Descrizione generata automaticamente">
            <a:extLst>
              <a:ext uri="{FF2B5EF4-FFF2-40B4-BE49-F238E27FC236}">
                <a16:creationId xmlns:a16="http://schemas.microsoft.com/office/drawing/2014/main" id="{92D5AEF3-31F9-CBF3-DD08-82451749AC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 t="15400" b="39925"/>
          <a:stretch/>
        </p:blipFill>
        <p:spPr>
          <a:xfrm>
            <a:off x="7106" y="1784153"/>
            <a:ext cx="12173415" cy="3064767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A85C0207-ECD0-43F5-0739-FAB3D2D44BB1}"/>
              </a:ext>
            </a:extLst>
          </p:cNvPr>
          <p:cNvSpPr/>
          <p:nvPr/>
        </p:nvSpPr>
        <p:spPr>
          <a:xfrm>
            <a:off x="0" y="1614201"/>
            <a:ext cx="12192000" cy="3251202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4AB74688-6B0A-9644-A3C0-5C2EF03A0BA3}"/>
              </a:ext>
            </a:extLst>
          </p:cNvPr>
          <p:cNvSpPr/>
          <p:nvPr/>
        </p:nvSpPr>
        <p:spPr>
          <a:xfrm>
            <a:off x="485487" y="458094"/>
            <a:ext cx="140677" cy="1406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B7E37210-39C5-3073-C092-6920708B94B9}"/>
              </a:ext>
            </a:extLst>
          </p:cNvPr>
          <p:cNvCxnSpPr>
            <a:cxnSpLocks/>
          </p:cNvCxnSpPr>
          <p:nvPr/>
        </p:nvCxnSpPr>
        <p:spPr>
          <a:xfrm flipV="1">
            <a:off x="555825" y="528434"/>
            <a:ext cx="16767" cy="125571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87FC38C7-F948-8942-800F-8D328BCD0A17}"/>
              </a:ext>
            </a:extLst>
          </p:cNvPr>
          <p:cNvCxnSpPr>
            <a:cxnSpLocks/>
          </p:cNvCxnSpPr>
          <p:nvPr/>
        </p:nvCxnSpPr>
        <p:spPr>
          <a:xfrm flipV="1">
            <a:off x="5798385" y="528434"/>
            <a:ext cx="2975" cy="125984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ttangolo 44">
            <a:extLst>
              <a:ext uri="{FF2B5EF4-FFF2-40B4-BE49-F238E27FC236}">
                <a16:creationId xmlns:a16="http://schemas.microsoft.com/office/drawing/2014/main" id="{25F2425E-3DF9-B87F-640F-16087FFA068D}"/>
              </a:ext>
            </a:extLst>
          </p:cNvPr>
          <p:cNvSpPr/>
          <p:nvPr/>
        </p:nvSpPr>
        <p:spPr>
          <a:xfrm>
            <a:off x="485487" y="5985134"/>
            <a:ext cx="140677" cy="1406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8" name="Connettore 1 47">
            <a:extLst>
              <a:ext uri="{FF2B5EF4-FFF2-40B4-BE49-F238E27FC236}">
                <a16:creationId xmlns:a16="http://schemas.microsoft.com/office/drawing/2014/main" id="{86141B88-A5D0-5A7F-0098-82ADE6FEDEDE}"/>
              </a:ext>
            </a:extLst>
          </p:cNvPr>
          <p:cNvCxnSpPr>
            <a:cxnSpLocks/>
          </p:cNvCxnSpPr>
          <p:nvPr/>
        </p:nvCxnSpPr>
        <p:spPr>
          <a:xfrm flipH="1">
            <a:off x="5598036" y="6055472"/>
            <a:ext cx="13684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>
            <a:extLst>
              <a:ext uri="{FF2B5EF4-FFF2-40B4-BE49-F238E27FC236}">
                <a16:creationId xmlns:a16="http://schemas.microsoft.com/office/drawing/2014/main" id="{E4D066BF-8DE4-6709-7628-65635EE6FD9A}"/>
              </a:ext>
            </a:extLst>
          </p:cNvPr>
          <p:cNvCxnSpPr>
            <a:cxnSpLocks/>
          </p:cNvCxnSpPr>
          <p:nvPr/>
        </p:nvCxnSpPr>
        <p:spPr>
          <a:xfrm flipH="1" flipV="1">
            <a:off x="555825" y="4799752"/>
            <a:ext cx="79" cy="132011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1 57">
            <a:extLst>
              <a:ext uri="{FF2B5EF4-FFF2-40B4-BE49-F238E27FC236}">
                <a16:creationId xmlns:a16="http://schemas.microsoft.com/office/drawing/2014/main" id="{C8211F38-0EEA-C28A-D20C-DB985A04BBE1}"/>
              </a:ext>
            </a:extLst>
          </p:cNvPr>
          <p:cNvCxnSpPr>
            <a:cxnSpLocks/>
          </p:cNvCxnSpPr>
          <p:nvPr/>
        </p:nvCxnSpPr>
        <p:spPr>
          <a:xfrm flipH="1" flipV="1">
            <a:off x="5798385" y="4787285"/>
            <a:ext cx="5475" cy="126441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1EE46E98-6955-DC37-024A-03A4C1EE181D}"/>
              </a:ext>
            </a:extLst>
          </p:cNvPr>
          <p:cNvCxnSpPr>
            <a:cxnSpLocks/>
          </p:cNvCxnSpPr>
          <p:nvPr/>
        </p:nvCxnSpPr>
        <p:spPr>
          <a:xfrm flipH="1">
            <a:off x="572592" y="522251"/>
            <a:ext cx="5238928" cy="618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ttangolo 4">
            <a:extLst>
              <a:ext uri="{FF2B5EF4-FFF2-40B4-BE49-F238E27FC236}">
                <a16:creationId xmlns:a16="http://schemas.microsoft.com/office/drawing/2014/main" id="{B327CCB9-9C7A-B646-288F-29F3530A2BA2}"/>
              </a:ext>
            </a:extLst>
          </p:cNvPr>
          <p:cNvSpPr/>
          <p:nvPr/>
        </p:nvSpPr>
        <p:spPr>
          <a:xfrm>
            <a:off x="626165" y="586409"/>
            <a:ext cx="5108713" cy="5635487"/>
          </a:xfrm>
          <a:prstGeom prst="rect">
            <a:avLst/>
          </a:prstGeom>
          <a:solidFill>
            <a:srgbClr val="FE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73EA7EB1-FBBB-B033-B44E-20C1CCD37CBB}"/>
              </a:ext>
            </a:extLst>
          </p:cNvPr>
          <p:cNvSpPr/>
          <p:nvPr/>
        </p:nvSpPr>
        <p:spPr>
          <a:xfrm rot="10800000">
            <a:off x="3039844" y="3288323"/>
            <a:ext cx="140677" cy="140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6" name="Connettore 1 45">
            <a:extLst>
              <a:ext uri="{FF2B5EF4-FFF2-40B4-BE49-F238E27FC236}">
                <a16:creationId xmlns:a16="http://schemas.microsoft.com/office/drawing/2014/main" id="{6C7C7C37-BEBB-2ADF-D16A-F392AA75ADD0}"/>
              </a:ext>
            </a:extLst>
          </p:cNvPr>
          <p:cNvCxnSpPr>
            <a:cxnSpLocks/>
          </p:cNvCxnSpPr>
          <p:nvPr/>
        </p:nvCxnSpPr>
        <p:spPr>
          <a:xfrm flipH="1">
            <a:off x="629796" y="6055472"/>
            <a:ext cx="35662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magine 9">
            <a:extLst>
              <a:ext uri="{FF2B5EF4-FFF2-40B4-BE49-F238E27FC236}">
                <a16:creationId xmlns:a16="http://schemas.microsoft.com/office/drawing/2014/main" id="{46D8F582-6BDD-74E3-57CE-6C3C6B5F6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608" y="5359860"/>
            <a:ext cx="1232056" cy="760009"/>
          </a:xfrm>
          <a:prstGeom prst="rect">
            <a:avLst/>
          </a:prstGeom>
        </p:spPr>
      </p:pic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2EB9B9A8-1439-03C8-B460-5EEAD2FAE1A5}"/>
              </a:ext>
            </a:extLst>
          </p:cNvPr>
          <p:cNvCxnSpPr>
            <a:cxnSpLocks/>
          </p:cNvCxnSpPr>
          <p:nvPr/>
        </p:nvCxnSpPr>
        <p:spPr>
          <a:xfrm flipH="1">
            <a:off x="3192056" y="3358662"/>
            <a:ext cx="342305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E8B45065-6BEA-7D84-7784-296EBFDDCA16}"/>
              </a:ext>
            </a:extLst>
          </p:cNvPr>
          <p:cNvCxnSpPr>
            <a:cxnSpLocks/>
          </p:cNvCxnSpPr>
          <p:nvPr/>
        </p:nvCxnSpPr>
        <p:spPr>
          <a:xfrm flipV="1">
            <a:off x="5798385" y="1707874"/>
            <a:ext cx="0" cy="30918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C8812E64-7BBF-22E4-885D-0C39273DA4C8}"/>
              </a:ext>
            </a:extLst>
          </p:cNvPr>
          <p:cNvCxnSpPr>
            <a:cxnSpLocks/>
          </p:cNvCxnSpPr>
          <p:nvPr/>
        </p:nvCxnSpPr>
        <p:spPr>
          <a:xfrm flipV="1">
            <a:off x="555825" y="1784153"/>
            <a:ext cx="0" cy="30918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ttangolo 31">
            <a:extLst>
              <a:ext uri="{FF2B5EF4-FFF2-40B4-BE49-F238E27FC236}">
                <a16:creationId xmlns:a16="http://schemas.microsoft.com/office/drawing/2014/main" id="{1EF96DA5-B1D3-7BF5-A60D-941ED2364B19}"/>
              </a:ext>
            </a:extLst>
          </p:cNvPr>
          <p:cNvSpPr/>
          <p:nvPr/>
        </p:nvSpPr>
        <p:spPr>
          <a:xfrm>
            <a:off x="5734326" y="462577"/>
            <a:ext cx="140677" cy="1406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8F092410-AF76-A834-66F1-2E4E2D16CD1A}"/>
              </a:ext>
            </a:extLst>
          </p:cNvPr>
          <p:cNvSpPr/>
          <p:nvPr/>
        </p:nvSpPr>
        <p:spPr>
          <a:xfrm>
            <a:off x="5734330" y="5975874"/>
            <a:ext cx="140677" cy="1406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6" name="Connettore 1 35">
            <a:extLst>
              <a:ext uri="{FF2B5EF4-FFF2-40B4-BE49-F238E27FC236}">
                <a16:creationId xmlns:a16="http://schemas.microsoft.com/office/drawing/2014/main" id="{B612B220-D2AD-25E5-DF1B-317D8E97A145}"/>
              </a:ext>
            </a:extLst>
          </p:cNvPr>
          <p:cNvCxnSpPr>
            <a:cxnSpLocks/>
          </p:cNvCxnSpPr>
          <p:nvPr/>
        </p:nvCxnSpPr>
        <p:spPr>
          <a:xfrm flipH="1">
            <a:off x="5526664" y="6040302"/>
            <a:ext cx="20766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Immagine 39" descr="Immagine che contiene schermata, linea, design, minimalista&#10;&#10;Descrizione generata automaticamente">
            <a:extLst>
              <a:ext uri="{FF2B5EF4-FFF2-40B4-BE49-F238E27FC236}">
                <a16:creationId xmlns:a16="http://schemas.microsoft.com/office/drawing/2014/main" id="{5B4F4766-8035-4223-551E-92B18B9B51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81685" y="1398494"/>
            <a:ext cx="403208" cy="399408"/>
          </a:xfrm>
          <a:prstGeom prst="rect">
            <a:avLst/>
          </a:prstGeom>
        </p:spPr>
      </p:pic>
      <p:sp>
        <p:nvSpPr>
          <p:cNvPr id="2" name="Segnaposto testo 3">
            <a:extLst>
              <a:ext uri="{FF2B5EF4-FFF2-40B4-BE49-F238E27FC236}">
                <a16:creationId xmlns:a16="http://schemas.microsoft.com/office/drawing/2014/main" id="{894611E4-9E90-7B93-6D16-E1F0EE11E7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28446" y="3083410"/>
            <a:ext cx="4453239" cy="619125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it-IT"/>
              <a:t>Titolo Sessione</a:t>
            </a:r>
          </a:p>
        </p:txBody>
      </p:sp>
      <p:sp>
        <p:nvSpPr>
          <p:cNvPr id="4" name="Segnaposto testo 7">
            <a:extLst>
              <a:ext uri="{FF2B5EF4-FFF2-40B4-BE49-F238E27FC236}">
                <a16:creationId xmlns:a16="http://schemas.microsoft.com/office/drawing/2014/main" id="{51E0F1B7-DA1E-C559-AB39-745E01989A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27837" y="3094038"/>
            <a:ext cx="576881" cy="619125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it-IT"/>
              <a:t>2 -</a:t>
            </a:r>
          </a:p>
        </p:txBody>
      </p:sp>
      <p:sp>
        <p:nvSpPr>
          <p:cNvPr id="6" name="Segnaposto testo 16">
            <a:extLst>
              <a:ext uri="{FF2B5EF4-FFF2-40B4-BE49-F238E27FC236}">
                <a16:creationId xmlns:a16="http://schemas.microsoft.com/office/drawing/2014/main" id="{D1CC7459-65D4-C5B7-D11D-2FF8C747A9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65939" y="3541279"/>
            <a:ext cx="4454525" cy="514350"/>
          </a:xfrm>
        </p:spPr>
        <p:txBody>
          <a:bodyPr/>
          <a:lstStyle>
            <a:lvl1pPr marL="0" indent="0">
              <a:buNone/>
              <a:defRPr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it-IT"/>
              <a:t>Sottotitolo sessione</a:t>
            </a:r>
          </a:p>
        </p:txBody>
      </p:sp>
    </p:spTree>
    <p:extLst>
      <p:ext uri="{BB962C8B-B14F-4D97-AF65-F5344CB8AC3E}">
        <p14:creationId xmlns:p14="http://schemas.microsoft.com/office/powerpoint/2010/main" val="3260060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sessio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6C302FB-5DE9-45D7-74D3-7B71474E6C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 t="32967"/>
          <a:stretch/>
        </p:blipFill>
        <p:spPr>
          <a:xfrm>
            <a:off x="-2187" y="1785271"/>
            <a:ext cx="12192000" cy="3064767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A85C0207-ECD0-43F5-0739-FAB3D2D44BB1}"/>
              </a:ext>
            </a:extLst>
          </p:cNvPr>
          <p:cNvSpPr/>
          <p:nvPr/>
        </p:nvSpPr>
        <p:spPr>
          <a:xfrm>
            <a:off x="0" y="1614201"/>
            <a:ext cx="12192000" cy="3251202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4AB74688-6B0A-9644-A3C0-5C2EF03A0BA3}"/>
              </a:ext>
            </a:extLst>
          </p:cNvPr>
          <p:cNvSpPr/>
          <p:nvPr/>
        </p:nvSpPr>
        <p:spPr>
          <a:xfrm>
            <a:off x="485487" y="458094"/>
            <a:ext cx="140677" cy="1406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B7E37210-39C5-3073-C092-6920708B94B9}"/>
              </a:ext>
            </a:extLst>
          </p:cNvPr>
          <p:cNvCxnSpPr>
            <a:cxnSpLocks/>
          </p:cNvCxnSpPr>
          <p:nvPr/>
        </p:nvCxnSpPr>
        <p:spPr>
          <a:xfrm flipV="1">
            <a:off x="555825" y="528434"/>
            <a:ext cx="16767" cy="125571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87FC38C7-F948-8942-800F-8D328BCD0A17}"/>
              </a:ext>
            </a:extLst>
          </p:cNvPr>
          <p:cNvCxnSpPr>
            <a:cxnSpLocks/>
          </p:cNvCxnSpPr>
          <p:nvPr/>
        </p:nvCxnSpPr>
        <p:spPr>
          <a:xfrm flipV="1">
            <a:off x="5798385" y="528434"/>
            <a:ext cx="2975" cy="125984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ttangolo 44">
            <a:extLst>
              <a:ext uri="{FF2B5EF4-FFF2-40B4-BE49-F238E27FC236}">
                <a16:creationId xmlns:a16="http://schemas.microsoft.com/office/drawing/2014/main" id="{25F2425E-3DF9-B87F-640F-16087FFA068D}"/>
              </a:ext>
            </a:extLst>
          </p:cNvPr>
          <p:cNvSpPr/>
          <p:nvPr/>
        </p:nvSpPr>
        <p:spPr>
          <a:xfrm>
            <a:off x="485487" y="5985134"/>
            <a:ext cx="140677" cy="1406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8" name="Connettore 1 47">
            <a:extLst>
              <a:ext uri="{FF2B5EF4-FFF2-40B4-BE49-F238E27FC236}">
                <a16:creationId xmlns:a16="http://schemas.microsoft.com/office/drawing/2014/main" id="{86141B88-A5D0-5A7F-0098-82ADE6FEDEDE}"/>
              </a:ext>
            </a:extLst>
          </p:cNvPr>
          <p:cNvCxnSpPr>
            <a:cxnSpLocks/>
          </p:cNvCxnSpPr>
          <p:nvPr/>
        </p:nvCxnSpPr>
        <p:spPr>
          <a:xfrm flipH="1">
            <a:off x="5598036" y="6055472"/>
            <a:ext cx="13684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>
            <a:extLst>
              <a:ext uri="{FF2B5EF4-FFF2-40B4-BE49-F238E27FC236}">
                <a16:creationId xmlns:a16="http://schemas.microsoft.com/office/drawing/2014/main" id="{E4D066BF-8DE4-6709-7628-65635EE6FD9A}"/>
              </a:ext>
            </a:extLst>
          </p:cNvPr>
          <p:cNvCxnSpPr>
            <a:cxnSpLocks/>
          </p:cNvCxnSpPr>
          <p:nvPr/>
        </p:nvCxnSpPr>
        <p:spPr>
          <a:xfrm flipH="1" flipV="1">
            <a:off x="555825" y="4799752"/>
            <a:ext cx="79" cy="132011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1 57">
            <a:extLst>
              <a:ext uri="{FF2B5EF4-FFF2-40B4-BE49-F238E27FC236}">
                <a16:creationId xmlns:a16="http://schemas.microsoft.com/office/drawing/2014/main" id="{C8211F38-0EEA-C28A-D20C-DB985A04BBE1}"/>
              </a:ext>
            </a:extLst>
          </p:cNvPr>
          <p:cNvCxnSpPr>
            <a:cxnSpLocks/>
          </p:cNvCxnSpPr>
          <p:nvPr/>
        </p:nvCxnSpPr>
        <p:spPr>
          <a:xfrm flipH="1" flipV="1">
            <a:off x="5798385" y="4787285"/>
            <a:ext cx="5475" cy="126441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1EE46E98-6955-DC37-024A-03A4C1EE181D}"/>
              </a:ext>
            </a:extLst>
          </p:cNvPr>
          <p:cNvCxnSpPr>
            <a:cxnSpLocks/>
          </p:cNvCxnSpPr>
          <p:nvPr/>
        </p:nvCxnSpPr>
        <p:spPr>
          <a:xfrm flipH="1">
            <a:off x="572592" y="522251"/>
            <a:ext cx="5238928" cy="618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ttangolo 4">
            <a:extLst>
              <a:ext uri="{FF2B5EF4-FFF2-40B4-BE49-F238E27FC236}">
                <a16:creationId xmlns:a16="http://schemas.microsoft.com/office/drawing/2014/main" id="{B327CCB9-9C7A-B646-288F-29F3530A2BA2}"/>
              </a:ext>
            </a:extLst>
          </p:cNvPr>
          <p:cNvSpPr/>
          <p:nvPr/>
        </p:nvSpPr>
        <p:spPr>
          <a:xfrm>
            <a:off x="626165" y="586409"/>
            <a:ext cx="5108713" cy="5635487"/>
          </a:xfrm>
          <a:prstGeom prst="rect">
            <a:avLst/>
          </a:prstGeom>
          <a:solidFill>
            <a:srgbClr val="FE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73EA7EB1-FBBB-B033-B44E-20C1CCD37CBB}"/>
              </a:ext>
            </a:extLst>
          </p:cNvPr>
          <p:cNvSpPr/>
          <p:nvPr/>
        </p:nvSpPr>
        <p:spPr>
          <a:xfrm rot="10800000">
            <a:off x="3039844" y="3288323"/>
            <a:ext cx="140677" cy="140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6" name="Connettore 1 45">
            <a:extLst>
              <a:ext uri="{FF2B5EF4-FFF2-40B4-BE49-F238E27FC236}">
                <a16:creationId xmlns:a16="http://schemas.microsoft.com/office/drawing/2014/main" id="{6C7C7C37-BEBB-2ADF-D16A-F392AA75ADD0}"/>
              </a:ext>
            </a:extLst>
          </p:cNvPr>
          <p:cNvCxnSpPr>
            <a:cxnSpLocks/>
          </p:cNvCxnSpPr>
          <p:nvPr/>
        </p:nvCxnSpPr>
        <p:spPr>
          <a:xfrm flipH="1">
            <a:off x="629796" y="6055472"/>
            <a:ext cx="35662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magine 9">
            <a:extLst>
              <a:ext uri="{FF2B5EF4-FFF2-40B4-BE49-F238E27FC236}">
                <a16:creationId xmlns:a16="http://schemas.microsoft.com/office/drawing/2014/main" id="{46D8F582-6BDD-74E3-57CE-6C3C6B5F6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608" y="5359860"/>
            <a:ext cx="1232056" cy="760009"/>
          </a:xfrm>
          <a:prstGeom prst="rect">
            <a:avLst/>
          </a:prstGeom>
        </p:spPr>
      </p:pic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2EB9B9A8-1439-03C8-B460-5EEAD2FAE1A5}"/>
              </a:ext>
            </a:extLst>
          </p:cNvPr>
          <p:cNvCxnSpPr>
            <a:cxnSpLocks/>
          </p:cNvCxnSpPr>
          <p:nvPr/>
        </p:nvCxnSpPr>
        <p:spPr>
          <a:xfrm flipH="1">
            <a:off x="3192056" y="3358662"/>
            <a:ext cx="342305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E8B45065-6BEA-7D84-7784-296EBFDDCA16}"/>
              </a:ext>
            </a:extLst>
          </p:cNvPr>
          <p:cNvCxnSpPr>
            <a:cxnSpLocks/>
          </p:cNvCxnSpPr>
          <p:nvPr/>
        </p:nvCxnSpPr>
        <p:spPr>
          <a:xfrm flipV="1">
            <a:off x="5798385" y="1707874"/>
            <a:ext cx="0" cy="30918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C8812E64-7BBF-22E4-885D-0C39273DA4C8}"/>
              </a:ext>
            </a:extLst>
          </p:cNvPr>
          <p:cNvCxnSpPr>
            <a:cxnSpLocks/>
          </p:cNvCxnSpPr>
          <p:nvPr/>
        </p:nvCxnSpPr>
        <p:spPr>
          <a:xfrm flipV="1">
            <a:off x="555825" y="1784153"/>
            <a:ext cx="0" cy="30918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ttangolo 31">
            <a:extLst>
              <a:ext uri="{FF2B5EF4-FFF2-40B4-BE49-F238E27FC236}">
                <a16:creationId xmlns:a16="http://schemas.microsoft.com/office/drawing/2014/main" id="{1EF96DA5-B1D3-7BF5-A60D-941ED2364B19}"/>
              </a:ext>
            </a:extLst>
          </p:cNvPr>
          <p:cNvSpPr/>
          <p:nvPr/>
        </p:nvSpPr>
        <p:spPr>
          <a:xfrm>
            <a:off x="5734326" y="462577"/>
            <a:ext cx="140677" cy="1406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8F092410-AF76-A834-66F1-2E4E2D16CD1A}"/>
              </a:ext>
            </a:extLst>
          </p:cNvPr>
          <p:cNvSpPr/>
          <p:nvPr/>
        </p:nvSpPr>
        <p:spPr>
          <a:xfrm>
            <a:off x="5734330" y="5975874"/>
            <a:ext cx="140677" cy="1406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6" name="Connettore 1 35">
            <a:extLst>
              <a:ext uri="{FF2B5EF4-FFF2-40B4-BE49-F238E27FC236}">
                <a16:creationId xmlns:a16="http://schemas.microsoft.com/office/drawing/2014/main" id="{B612B220-D2AD-25E5-DF1B-317D8E97A145}"/>
              </a:ext>
            </a:extLst>
          </p:cNvPr>
          <p:cNvCxnSpPr>
            <a:cxnSpLocks/>
          </p:cNvCxnSpPr>
          <p:nvPr/>
        </p:nvCxnSpPr>
        <p:spPr>
          <a:xfrm flipH="1">
            <a:off x="5526664" y="6040302"/>
            <a:ext cx="20766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Immagine 39" descr="Immagine che contiene schermata, linea, design, minimalista&#10;&#10;Descrizione generata automaticamente">
            <a:extLst>
              <a:ext uri="{FF2B5EF4-FFF2-40B4-BE49-F238E27FC236}">
                <a16:creationId xmlns:a16="http://schemas.microsoft.com/office/drawing/2014/main" id="{5B4F4766-8035-4223-551E-92B18B9B51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81685" y="1398494"/>
            <a:ext cx="403208" cy="399408"/>
          </a:xfrm>
          <a:prstGeom prst="rect">
            <a:avLst/>
          </a:prstGeom>
        </p:spPr>
      </p:pic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9EE5CB5F-3813-4A3E-ACF7-83A2B9C3F1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28446" y="3083410"/>
            <a:ext cx="4453239" cy="619125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it-IT"/>
              <a:t>Titolo Sessione</a:t>
            </a:r>
          </a:p>
        </p:txBody>
      </p:sp>
      <p:sp>
        <p:nvSpPr>
          <p:cNvPr id="4" name="Segnaposto testo 7">
            <a:extLst>
              <a:ext uri="{FF2B5EF4-FFF2-40B4-BE49-F238E27FC236}">
                <a16:creationId xmlns:a16="http://schemas.microsoft.com/office/drawing/2014/main" id="{0BB668F1-FB4E-16DC-18A8-215B04258E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27837" y="3094038"/>
            <a:ext cx="576881" cy="619125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it-IT"/>
              <a:t>3 -</a:t>
            </a:r>
          </a:p>
        </p:txBody>
      </p:sp>
      <p:sp>
        <p:nvSpPr>
          <p:cNvPr id="6" name="Segnaposto testo 16">
            <a:extLst>
              <a:ext uri="{FF2B5EF4-FFF2-40B4-BE49-F238E27FC236}">
                <a16:creationId xmlns:a16="http://schemas.microsoft.com/office/drawing/2014/main" id="{7165C3AD-FBAB-7406-530E-33C357CC1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65939" y="3541279"/>
            <a:ext cx="4454525" cy="514350"/>
          </a:xfrm>
        </p:spPr>
        <p:txBody>
          <a:bodyPr/>
          <a:lstStyle>
            <a:lvl1pPr marL="0" indent="0">
              <a:buNone/>
              <a:defRPr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it-IT"/>
              <a:t>Sottotitolo sessione</a:t>
            </a:r>
          </a:p>
        </p:txBody>
      </p:sp>
    </p:spTree>
    <p:extLst>
      <p:ext uri="{BB962C8B-B14F-4D97-AF65-F5344CB8AC3E}">
        <p14:creationId xmlns:p14="http://schemas.microsoft.com/office/powerpoint/2010/main" val="2329817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session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ria aperta, autunno, erba, cielo&#10;&#10;Descrizione generata automaticamente">
            <a:extLst>
              <a:ext uri="{FF2B5EF4-FFF2-40B4-BE49-F238E27FC236}">
                <a16:creationId xmlns:a16="http://schemas.microsoft.com/office/drawing/2014/main" id="{2339FF09-C294-D714-CEA0-7B0BD274A5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 t="24507" b="37696"/>
          <a:stretch/>
        </p:blipFill>
        <p:spPr>
          <a:xfrm>
            <a:off x="7107" y="1784154"/>
            <a:ext cx="12177784" cy="3073574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A85C0207-ECD0-43F5-0739-FAB3D2D44BB1}"/>
              </a:ext>
            </a:extLst>
          </p:cNvPr>
          <p:cNvSpPr/>
          <p:nvPr/>
        </p:nvSpPr>
        <p:spPr>
          <a:xfrm>
            <a:off x="0" y="1614201"/>
            <a:ext cx="12184891" cy="3251202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4AB74688-6B0A-9644-A3C0-5C2EF03A0BA3}"/>
              </a:ext>
            </a:extLst>
          </p:cNvPr>
          <p:cNvSpPr/>
          <p:nvPr/>
        </p:nvSpPr>
        <p:spPr>
          <a:xfrm>
            <a:off x="485487" y="458094"/>
            <a:ext cx="140677" cy="1406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B7E37210-39C5-3073-C092-6920708B94B9}"/>
              </a:ext>
            </a:extLst>
          </p:cNvPr>
          <p:cNvCxnSpPr>
            <a:cxnSpLocks/>
          </p:cNvCxnSpPr>
          <p:nvPr/>
        </p:nvCxnSpPr>
        <p:spPr>
          <a:xfrm flipV="1">
            <a:off x="555825" y="528434"/>
            <a:ext cx="16767" cy="125571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87FC38C7-F948-8942-800F-8D328BCD0A17}"/>
              </a:ext>
            </a:extLst>
          </p:cNvPr>
          <p:cNvCxnSpPr>
            <a:cxnSpLocks/>
          </p:cNvCxnSpPr>
          <p:nvPr/>
        </p:nvCxnSpPr>
        <p:spPr>
          <a:xfrm flipV="1">
            <a:off x="5798385" y="528434"/>
            <a:ext cx="2975" cy="125984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ttangolo 44">
            <a:extLst>
              <a:ext uri="{FF2B5EF4-FFF2-40B4-BE49-F238E27FC236}">
                <a16:creationId xmlns:a16="http://schemas.microsoft.com/office/drawing/2014/main" id="{25F2425E-3DF9-B87F-640F-16087FFA068D}"/>
              </a:ext>
            </a:extLst>
          </p:cNvPr>
          <p:cNvSpPr/>
          <p:nvPr/>
        </p:nvSpPr>
        <p:spPr>
          <a:xfrm>
            <a:off x="485487" y="5985134"/>
            <a:ext cx="140677" cy="1406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8" name="Connettore 1 47">
            <a:extLst>
              <a:ext uri="{FF2B5EF4-FFF2-40B4-BE49-F238E27FC236}">
                <a16:creationId xmlns:a16="http://schemas.microsoft.com/office/drawing/2014/main" id="{86141B88-A5D0-5A7F-0098-82ADE6FEDEDE}"/>
              </a:ext>
            </a:extLst>
          </p:cNvPr>
          <p:cNvCxnSpPr>
            <a:cxnSpLocks/>
          </p:cNvCxnSpPr>
          <p:nvPr/>
        </p:nvCxnSpPr>
        <p:spPr>
          <a:xfrm flipH="1">
            <a:off x="5598036" y="6055472"/>
            <a:ext cx="13684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>
            <a:extLst>
              <a:ext uri="{FF2B5EF4-FFF2-40B4-BE49-F238E27FC236}">
                <a16:creationId xmlns:a16="http://schemas.microsoft.com/office/drawing/2014/main" id="{E4D066BF-8DE4-6709-7628-65635EE6FD9A}"/>
              </a:ext>
            </a:extLst>
          </p:cNvPr>
          <p:cNvCxnSpPr>
            <a:cxnSpLocks/>
          </p:cNvCxnSpPr>
          <p:nvPr/>
        </p:nvCxnSpPr>
        <p:spPr>
          <a:xfrm flipH="1" flipV="1">
            <a:off x="555825" y="4799752"/>
            <a:ext cx="79" cy="132011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1 57">
            <a:extLst>
              <a:ext uri="{FF2B5EF4-FFF2-40B4-BE49-F238E27FC236}">
                <a16:creationId xmlns:a16="http://schemas.microsoft.com/office/drawing/2014/main" id="{C8211F38-0EEA-C28A-D20C-DB985A04BBE1}"/>
              </a:ext>
            </a:extLst>
          </p:cNvPr>
          <p:cNvCxnSpPr>
            <a:cxnSpLocks/>
          </p:cNvCxnSpPr>
          <p:nvPr/>
        </p:nvCxnSpPr>
        <p:spPr>
          <a:xfrm flipH="1" flipV="1">
            <a:off x="5798385" y="4787285"/>
            <a:ext cx="5475" cy="126441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1EE46E98-6955-DC37-024A-03A4C1EE181D}"/>
              </a:ext>
            </a:extLst>
          </p:cNvPr>
          <p:cNvCxnSpPr>
            <a:cxnSpLocks/>
          </p:cNvCxnSpPr>
          <p:nvPr/>
        </p:nvCxnSpPr>
        <p:spPr>
          <a:xfrm flipH="1">
            <a:off x="572592" y="522251"/>
            <a:ext cx="5238928" cy="618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ttangolo 4">
            <a:extLst>
              <a:ext uri="{FF2B5EF4-FFF2-40B4-BE49-F238E27FC236}">
                <a16:creationId xmlns:a16="http://schemas.microsoft.com/office/drawing/2014/main" id="{B327CCB9-9C7A-B646-288F-29F3530A2BA2}"/>
              </a:ext>
            </a:extLst>
          </p:cNvPr>
          <p:cNvSpPr/>
          <p:nvPr/>
        </p:nvSpPr>
        <p:spPr>
          <a:xfrm>
            <a:off x="626165" y="586409"/>
            <a:ext cx="5108713" cy="5635487"/>
          </a:xfrm>
          <a:prstGeom prst="rect">
            <a:avLst/>
          </a:prstGeom>
          <a:solidFill>
            <a:srgbClr val="FE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73EA7EB1-FBBB-B033-B44E-20C1CCD37CBB}"/>
              </a:ext>
            </a:extLst>
          </p:cNvPr>
          <p:cNvSpPr/>
          <p:nvPr/>
        </p:nvSpPr>
        <p:spPr>
          <a:xfrm rot="10800000">
            <a:off x="3039844" y="3288323"/>
            <a:ext cx="140677" cy="140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6" name="Connettore 1 45">
            <a:extLst>
              <a:ext uri="{FF2B5EF4-FFF2-40B4-BE49-F238E27FC236}">
                <a16:creationId xmlns:a16="http://schemas.microsoft.com/office/drawing/2014/main" id="{6C7C7C37-BEBB-2ADF-D16A-F392AA75ADD0}"/>
              </a:ext>
            </a:extLst>
          </p:cNvPr>
          <p:cNvCxnSpPr>
            <a:cxnSpLocks/>
          </p:cNvCxnSpPr>
          <p:nvPr/>
        </p:nvCxnSpPr>
        <p:spPr>
          <a:xfrm flipH="1">
            <a:off x="629796" y="6055472"/>
            <a:ext cx="35662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magine 9">
            <a:extLst>
              <a:ext uri="{FF2B5EF4-FFF2-40B4-BE49-F238E27FC236}">
                <a16:creationId xmlns:a16="http://schemas.microsoft.com/office/drawing/2014/main" id="{46D8F582-6BDD-74E3-57CE-6C3C6B5F6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608" y="5359860"/>
            <a:ext cx="1232056" cy="760009"/>
          </a:xfrm>
          <a:prstGeom prst="rect">
            <a:avLst/>
          </a:prstGeom>
        </p:spPr>
      </p:pic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2EB9B9A8-1439-03C8-B460-5EEAD2FAE1A5}"/>
              </a:ext>
            </a:extLst>
          </p:cNvPr>
          <p:cNvCxnSpPr>
            <a:cxnSpLocks/>
          </p:cNvCxnSpPr>
          <p:nvPr/>
        </p:nvCxnSpPr>
        <p:spPr>
          <a:xfrm flipH="1">
            <a:off x="3192056" y="3358662"/>
            <a:ext cx="342305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E8B45065-6BEA-7D84-7784-296EBFDDCA16}"/>
              </a:ext>
            </a:extLst>
          </p:cNvPr>
          <p:cNvCxnSpPr>
            <a:cxnSpLocks/>
          </p:cNvCxnSpPr>
          <p:nvPr/>
        </p:nvCxnSpPr>
        <p:spPr>
          <a:xfrm flipV="1">
            <a:off x="5798385" y="1707874"/>
            <a:ext cx="0" cy="30918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C8812E64-7BBF-22E4-885D-0C39273DA4C8}"/>
              </a:ext>
            </a:extLst>
          </p:cNvPr>
          <p:cNvCxnSpPr>
            <a:cxnSpLocks/>
          </p:cNvCxnSpPr>
          <p:nvPr/>
        </p:nvCxnSpPr>
        <p:spPr>
          <a:xfrm flipV="1">
            <a:off x="555825" y="1784153"/>
            <a:ext cx="0" cy="30918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ttangolo 31">
            <a:extLst>
              <a:ext uri="{FF2B5EF4-FFF2-40B4-BE49-F238E27FC236}">
                <a16:creationId xmlns:a16="http://schemas.microsoft.com/office/drawing/2014/main" id="{1EF96DA5-B1D3-7BF5-A60D-941ED2364B19}"/>
              </a:ext>
            </a:extLst>
          </p:cNvPr>
          <p:cNvSpPr/>
          <p:nvPr/>
        </p:nvSpPr>
        <p:spPr>
          <a:xfrm>
            <a:off x="5734326" y="462577"/>
            <a:ext cx="140677" cy="1406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8F092410-AF76-A834-66F1-2E4E2D16CD1A}"/>
              </a:ext>
            </a:extLst>
          </p:cNvPr>
          <p:cNvSpPr/>
          <p:nvPr/>
        </p:nvSpPr>
        <p:spPr>
          <a:xfrm>
            <a:off x="5734330" y="5975874"/>
            <a:ext cx="140677" cy="1406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6" name="Connettore 1 35">
            <a:extLst>
              <a:ext uri="{FF2B5EF4-FFF2-40B4-BE49-F238E27FC236}">
                <a16:creationId xmlns:a16="http://schemas.microsoft.com/office/drawing/2014/main" id="{B612B220-D2AD-25E5-DF1B-317D8E97A145}"/>
              </a:ext>
            </a:extLst>
          </p:cNvPr>
          <p:cNvCxnSpPr>
            <a:cxnSpLocks/>
          </p:cNvCxnSpPr>
          <p:nvPr/>
        </p:nvCxnSpPr>
        <p:spPr>
          <a:xfrm flipH="1">
            <a:off x="5526664" y="6040302"/>
            <a:ext cx="20766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Immagine 39" descr="Immagine che contiene schermata, linea, design, minimalista&#10;&#10;Descrizione generata automaticamente">
            <a:extLst>
              <a:ext uri="{FF2B5EF4-FFF2-40B4-BE49-F238E27FC236}">
                <a16:creationId xmlns:a16="http://schemas.microsoft.com/office/drawing/2014/main" id="{5B4F4766-8035-4223-551E-92B18B9B51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81685" y="1398494"/>
            <a:ext cx="403208" cy="399408"/>
          </a:xfrm>
          <a:prstGeom prst="rect">
            <a:avLst/>
          </a:prstGeom>
        </p:spPr>
      </p:pic>
      <p:sp>
        <p:nvSpPr>
          <p:cNvPr id="2" name="Segnaposto testo 3">
            <a:extLst>
              <a:ext uri="{FF2B5EF4-FFF2-40B4-BE49-F238E27FC236}">
                <a16:creationId xmlns:a16="http://schemas.microsoft.com/office/drawing/2014/main" id="{83954B35-6519-9439-7BB5-E054800A67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28446" y="3083410"/>
            <a:ext cx="4453239" cy="619125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it-IT"/>
              <a:t>Titolo Sessione</a:t>
            </a:r>
          </a:p>
        </p:txBody>
      </p:sp>
      <p:sp>
        <p:nvSpPr>
          <p:cNvPr id="4" name="Segnaposto testo 7">
            <a:extLst>
              <a:ext uri="{FF2B5EF4-FFF2-40B4-BE49-F238E27FC236}">
                <a16:creationId xmlns:a16="http://schemas.microsoft.com/office/drawing/2014/main" id="{3A63B088-E437-CD56-67CC-BD97F55555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27837" y="3094038"/>
            <a:ext cx="576881" cy="619125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it-IT"/>
              <a:t>4 -</a:t>
            </a:r>
          </a:p>
        </p:txBody>
      </p:sp>
      <p:sp>
        <p:nvSpPr>
          <p:cNvPr id="6" name="Segnaposto testo 16">
            <a:extLst>
              <a:ext uri="{FF2B5EF4-FFF2-40B4-BE49-F238E27FC236}">
                <a16:creationId xmlns:a16="http://schemas.microsoft.com/office/drawing/2014/main" id="{85DBB7A0-8ED9-0045-C447-7C8EA5D48D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65939" y="3541279"/>
            <a:ext cx="4454525" cy="514350"/>
          </a:xfrm>
        </p:spPr>
        <p:txBody>
          <a:bodyPr/>
          <a:lstStyle>
            <a:lvl1pPr marL="0" indent="0">
              <a:buNone/>
              <a:defRPr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it-IT"/>
              <a:t>Sottotitolo sessione</a:t>
            </a:r>
          </a:p>
        </p:txBody>
      </p:sp>
    </p:spTree>
    <p:extLst>
      <p:ext uri="{BB962C8B-B14F-4D97-AF65-F5344CB8AC3E}">
        <p14:creationId xmlns:p14="http://schemas.microsoft.com/office/powerpoint/2010/main" val="3430847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session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 descr="Immagine che contiene giallo&#10;&#10;Descrizione generata automaticamente">
            <a:extLst>
              <a:ext uri="{FF2B5EF4-FFF2-40B4-BE49-F238E27FC236}">
                <a16:creationId xmlns:a16="http://schemas.microsoft.com/office/drawing/2014/main" id="{38762EC3-7046-1F7F-CA2D-C3C01D135C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 t="7936" r="30710" b="65671"/>
          <a:stretch/>
        </p:blipFill>
        <p:spPr>
          <a:xfrm>
            <a:off x="1" y="1794457"/>
            <a:ext cx="12171834" cy="306327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A85C0207-ECD0-43F5-0739-FAB3D2D44BB1}"/>
              </a:ext>
            </a:extLst>
          </p:cNvPr>
          <p:cNvSpPr/>
          <p:nvPr/>
        </p:nvSpPr>
        <p:spPr>
          <a:xfrm>
            <a:off x="0" y="1614201"/>
            <a:ext cx="12184891" cy="3251202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4AB74688-6B0A-9644-A3C0-5C2EF03A0BA3}"/>
              </a:ext>
            </a:extLst>
          </p:cNvPr>
          <p:cNvSpPr/>
          <p:nvPr/>
        </p:nvSpPr>
        <p:spPr>
          <a:xfrm>
            <a:off x="485487" y="458094"/>
            <a:ext cx="140677" cy="1406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B7E37210-39C5-3073-C092-6920708B94B9}"/>
              </a:ext>
            </a:extLst>
          </p:cNvPr>
          <p:cNvCxnSpPr>
            <a:cxnSpLocks/>
          </p:cNvCxnSpPr>
          <p:nvPr/>
        </p:nvCxnSpPr>
        <p:spPr>
          <a:xfrm flipV="1">
            <a:off x="555825" y="528434"/>
            <a:ext cx="16767" cy="125571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87FC38C7-F948-8942-800F-8D328BCD0A17}"/>
              </a:ext>
            </a:extLst>
          </p:cNvPr>
          <p:cNvCxnSpPr>
            <a:cxnSpLocks/>
          </p:cNvCxnSpPr>
          <p:nvPr/>
        </p:nvCxnSpPr>
        <p:spPr>
          <a:xfrm flipV="1">
            <a:off x="5798385" y="528434"/>
            <a:ext cx="2975" cy="125984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ttangolo 44">
            <a:extLst>
              <a:ext uri="{FF2B5EF4-FFF2-40B4-BE49-F238E27FC236}">
                <a16:creationId xmlns:a16="http://schemas.microsoft.com/office/drawing/2014/main" id="{25F2425E-3DF9-B87F-640F-16087FFA068D}"/>
              </a:ext>
            </a:extLst>
          </p:cNvPr>
          <p:cNvSpPr/>
          <p:nvPr/>
        </p:nvSpPr>
        <p:spPr>
          <a:xfrm>
            <a:off x="485487" y="5985134"/>
            <a:ext cx="140677" cy="1406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8" name="Connettore 1 47">
            <a:extLst>
              <a:ext uri="{FF2B5EF4-FFF2-40B4-BE49-F238E27FC236}">
                <a16:creationId xmlns:a16="http://schemas.microsoft.com/office/drawing/2014/main" id="{86141B88-A5D0-5A7F-0098-82ADE6FEDEDE}"/>
              </a:ext>
            </a:extLst>
          </p:cNvPr>
          <p:cNvCxnSpPr>
            <a:cxnSpLocks/>
          </p:cNvCxnSpPr>
          <p:nvPr/>
        </p:nvCxnSpPr>
        <p:spPr>
          <a:xfrm flipH="1">
            <a:off x="5598036" y="6055472"/>
            <a:ext cx="13684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>
            <a:extLst>
              <a:ext uri="{FF2B5EF4-FFF2-40B4-BE49-F238E27FC236}">
                <a16:creationId xmlns:a16="http://schemas.microsoft.com/office/drawing/2014/main" id="{E4D066BF-8DE4-6709-7628-65635EE6FD9A}"/>
              </a:ext>
            </a:extLst>
          </p:cNvPr>
          <p:cNvCxnSpPr>
            <a:cxnSpLocks/>
          </p:cNvCxnSpPr>
          <p:nvPr/>
        </p:nvCxnSpPr>
        <p:spPr>
          <a:xfrm flipH="1" flipV="1">
            <a:off x="555825" y="4799752"/>
            <a:ext cx="79" cy="132011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1 57">
            <a:extLst>
              <a:ext uri="{FF2B5EF4-FFF2-40B4-BE49-F238E27FC236}">
                <a16:creationId xmlns:a16="http://schemas.microsoft.com/office/drawing/2014/main" id="{C8211F38-0EEA-C28A-D20C-DB985A04BBE1}"/>
              </a:ext>
            </a:extLst>
          </p:cNvPr>
          <p:cNvCxnSpPr>
            <a:cxnSpLocks/>
          </p:cNvCxnSpPr>
          <p:nvPr/>
        </p:nvCxnSpPr>
        <p:spPr>
          <a:xfrm flipH="1" flipV="1">
            <a:off x="5798385" y="4787285"/>
            <a:ext cx="5475" cy="126441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1EE46E98-6955-DC37-024A-03A4C1EE181D}"/>
              </a:ext>
            </a:extLst>
          </p:cNvPr>
          <p:cNvCxnSpPr>
            <a:cxnSpLocks/>
          </p:cNvCxnSpPr>
          <p:nvPr/>
        </p:nvCxnSpPr>
        <p:spPr>
          <a:xfrm flipH="1">
            <a:off x="572592" y="522251"/>
            <a:ext cx="5238928" cy="618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ttangolo 4">
            <a:extLst>
              <a:ext uri="{FF2B5EF4-FFF2-40B4-BE49-F238E27FC236}">
                <a16:creationId xmlns:a16="http://schemas.microsoft.com/office/drawing/2014/main" id="{B327CCB9-9C7A-B646-288F-29F3530A2BA2}"/>
              </a:ext>
            </a:extLst>
          </p:cNvPr>
          <p:cNvSpPr/>
          <p:nvPr/>
        </p:nvSpPr>
        <p:spPr>
          <a:xfrm>
            <a:off x="626165" y="586409"/>
            <a:ext cx="5108713" cy="5635487"/>
          </a:xfrm>
          <a:prstGeom prst="rect">
            <a:avLst/>
          </a:prstGeom>
          <a:solidFill>
            <a:srgbClr val="FE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73EA7EB1-FBBB-B033-B44E-20C1CCD37CBB}"/>
              </a:ext>
            </a:extLst>
          </p:cNvPr>
          <p:cNvSpPr/>
          <p:nvPr/>
        </p:nvSpPr>
        <p:spPr>
          <a:xfrm rot="10800000">
            <a:off x="3039844" y="3288323"/>
            <a:ext cx="140677" cy="140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6" name="Connettore 1 45">
            <a:extLst>
              <a:ext uri="{FF2B5EF4-FFF2-40B4-BE49-F238E27FC236}">
                <a16:creationId xmlns:a16="http://schemas.microsoft.com/office/drawing/2014/main" id="{6C7C7C37-BEBB-2ADF-D16A-F392AA75ADD0}"/>
              </a:ext>
            </a:extLst>
          </p:cNvPr>
          <p:cNvCxnSpPr>
            <a:cxnSpLocks/>
          </p:cNvCxnSpPr>
          <p:nvPr/>
        </p:nvCxnSpPr>
        <p:spPr>
          <a:xfrm flipH="1">
            <a:off x="629796" y="6055472"/>
            <a:ext cx="35662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magine 9">
            <a:extLst>
              <a:ext uri="{FF2B5EF4-FFF2-40B4-BE49-F238E27FC236}">
                <a16:creationId xmlns:a16="http://schemas.microsoft.com/office/drawing/2014/main" id="{46D8F582-6BDD-74E3-57CE-6C3C6B5F6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608" y="5359860"/>
            <a:ext cx="1232056" cy="760009"/>
          </a:xfrm>
          <a:prstGeom prst="rect">
            <a:avLst/>
          </a:prstGeom>
        </p:spPr>
      </p:pic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2EB9B9A8-1439-03C8-B460-5EEAD2FAE1A5}"/>
              </a:ext>
            </a:extLst>
          </p:cNvPr>
          <p:cNvCxnSpPr>
            <a:cxnSpLocks/>
          </p:cNvCxnSpPr>
          <p:nvPr/>
        </p:nvCxnSpPr>
        <p:spPr>
          <a:xfrm flipH="1">
            <a:off x="3192056" y="3358662"/>
            <a:ext cx="342305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E8B45065-6BEA-7D84-7784-296EBFDDCA16}"/>
              </a:ext>
            </a:extLst>
          </p:cNvPr>
          <p:cNvCxnSpPr>
            <a:cxnSpLocks/>
          </p:cNvCxnSpPr>
          <p:nvPr/>
        </p:nvCxnSpPr>
        <p:spPr>
          <a:xfrm flipV="1">
            <a:off x="5798385" y="1707874"/>
            <a:ext cx="0" cy="30918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C8812E64-7BBF-22E4-885D-0C39273DA4C8}"/>
              </a:ext>
            </a:extLst>
          </p:cNvPr>
          <p:cNvCxnSpPr>
            <a:cxnSpLocks/>
          </p:cNvCxnSpPr>
          <p:nvPr/>
        </p:nvCxnSpPr>
        <p:spPr>
          <a:xfrm flipV="1">
            <a:off x="555825" y="1784153"/>
            <a:ext cx="0" cy="30918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ttangolo 31">
            <a:extLst>
              <a:ext uri="{FF2B5EF4-FFF2-40B4-BE49-F238E27FC236}">
                <a16:creationId xmlns:a16="http://schemas.microsoft.com/office/drawing/2014/main" id="{1EF96DA5-B1D3-7BF5-A60D-941ED2364B19}"/>
              </a:ext>
            </a:extLst>
          </p:cNvPr>
          <p:cNvSpPr/>
          <p:nvPr/>
        </p:nvSpPr>
        <p:spPr>
          <a:xfrm>
            <a:off x="5734326" y="462577"/>
            <a:ext cx="140677" cy="1406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8F092410-AF76-A834-66F1-2E4E2D16CD1A}"/>
              </a:ext>
            </a:extLst>
          </p:cNvPr>
          <p:cNvSpPr/>
          <p:nvPr/>
        </p:nvSpPr>
        <p:spPr>
          <a:xfrm>
            <a:off x="5734330" y="5975874"/>
            <a:ext cx="140677" cy="1406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6" name="Connettore 1 35">
            <a:extLst>
              <a:ext uri="{FF2B5EF4-FFF2-40B4-BE49-F238E27FC236}">
                <a16:creationId xmlns:a16="http://schemas.microsoft.com/office/drawing/2014/main" id="{B612B220-D2AD-25E5-DF1B-317D8E97A145}"/>
              </a:ext>
            </a:extLst>
          </p:cNvPr>
          <p:cNvCxnSpPr>
            <a:cxnSpLocks/>
          </p:cNvCxnSpPr>
          <p:nvPr/>
        </p:nvCxnSpPr>
        <p:spPr>
          <a:xfrm flipH="1">
            <a:off x="5526664" y="6040302"/>
            <a:ext cx="20766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Immagine 39" descr="Immagine che contiene schermata, linea, design, minimalista&#10;&#10;Descrizione generata automaticamente">
            <a:extLst>
              <a:ext uri="{FF2B5EF4-FFF2-40B4-BE49-F238E27FC236}">
                <a16:creationId xmlns:a16="http://schemas.microsoft.com/office/drawing/2014/main" id="{5B4F4766-8035-4223-551E-92B18B9B51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81685" y="1398494"/>
            <a:ext cx="403208" cy="399408"/>
          </a:xfrm>
          <a:prstGeom prst="rect">
            <a:avLst/>
          </a:prstGeom>
        </p:spPr>
      </p:pic>
      <p:sp>
        <p:nvSpPr>
          <p:cNvPr id="2" name="Segnaposto testo 3">
            <a:extLst>
              <a:ext uri="{FF2B5EF4-FFF2-40B4-BE49-F238E27FC236}">
                <a16:creationId xmlns:a16="http://schemas.microsoft.com/office/drawing/2014/main" id="{A74D2D78-1CC9-BA99-B23F-681AEC9645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28446" y="3083410"/>
            <a:ext cx="4453239" cy="619125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it-IT"/>
              <a:t>Titolo Sessione</a:t>
            </a:r>
          </a:p>
        </p:txBody>
      </p:sp>
      <p:sp>
        <p:nvSpPr>
          <p:cNvPr id="3" name="Segnaposto testo 7">
            <a:extLst>
              <a:ext uri="{FF2B5EF4-FFF2-40B4-BE49-F238E27FC236}">
                <a16:creationId xmlns:a16="http://schemas.microsoft.com/office/drawing/2014/main" id="{C147F37F-6275-A6C0-5AFF-17BCAFD319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27837" y="3094038"/>
            <a:ext cx="576881" cy="619125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it-IT"/>
              <a:t>5 -</a:t>
            </a:r>
          </a:p>
        </p:txBody>
      </p:sp>
      <p:sp>
        <p:nvSpPr>
          <p:cNvPr id="4" name="Segnaposto testo 16">
            <a:extLst>
              <a:ext uri="{FF2B5EF4-FFF2-40B4-BE49-F238E27FC236}">
                <a16:creationId xmlns:a16="http://schemas.microsoft.com/office/drawing/2014/main" id="{B0C896DB-24F4-3417-4F8C-941B9CE275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65939" y="3541279"/>
            <a:ext cx="4454525" cy="514350"/>
          </a:xfrm>
        </p:spPr>
        <p:txBody>
          <a:bodyPr/>
          <a:lstStyle>
            <a:lvl1pPr marL="0" indent="0">
              <a:buNone/>
              <a:defRPr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it-IT"/>
              <a:t>Sottotitolo sessione</a:t>
            </a:r>
          </a:p>
        </p:txBody>
      </p:sp>
    </p:spTree>
    <p:extLst>
      <p:ext uri="{BB962C8B-B14F-4D97-AF65-F5344CB8AC3E}">
        <p14:creationId xmlns:p14="http://schemas.microsoft.com/office/powerpoint/2010/main" val="3344300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session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erba, paesaggio, aria aperta, aereo&#10;&#10;Descrizione generata automaticamente">
            <a:extLst>
              <a:ext uri="{FF2B5EF4-FFF2-40B4-BE49-F238E27FC236}">
                <a16:creationId xmlns:a16="http://schemas.microsoft.com/office/drawing/2014/main" id="{515022C5-5703-B152-2B7A-C718B0308A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 l="23087" t="71222" r="819" b="-136"/>
          <a:stretch/>
        </p:blipFill>
        <p:spPr>
          <a:xfrm>
            <a:off x="-7105" y="1796819"/>
            <a:ext cx="12191996" cy="3060907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A85C0207-ECD0-43F5-0739-FAB3D2D44BB1}"/>
              </a:ext>
            </a:extLst>
          </p:cNvPr>
          <p:cNvSpPr/>
          <p:nvPr/>
        </p:nvSpPr>
        <p:spPr>
          <a:xfrm>
            <a:off x="0" y="1614201"/>
            <a:ext cx="12184891" cy="326183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4AB74688-6B0A-9644-A3C0-5C2EF03A0BA3}"/>
              </a:ext>
            </a:extLst>
          </p:cNvPr>
          <p:cNvSpPr/>
          <p:nvPr/>
        </p:nvSpPr>
        <p:spPr>
          <a:xfrm>
            <a:off x="485487" y="458094"/>
            <a:ext cx="140677" cy="1406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B7E37210-39C5-3073-C092-6920708B94B9}"/>
              </a:ext>
            </a:extLst>
          </p:cNvPr>
          <p:cNvCxnSpPr>
            <a:cxnSpLocks/>
          </p:cNvCxnSpPr>
          <p:nvPr/>
        </p:nvCxnSpPr>
        <p:spPr>
          <a:xfrm flipV="1">
            <a:off x="555825" y="528434"/>
            <a:ext cx="16767" cy="125571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87FC38C7-F948-8942-800F-8D328BCD0A17}"/>
              </a:ext>
            </a:extLst>
          </p:cNvPr>
          <p:cNvCxnSpPr>
            <a:cxnSpLocks/>
          </p:cNvCxnSpPr>
          <p:nvPr/>
        </p:nvCxnSpPr>
        <p:spPr>
          <a:xfrm flipV="1">
            <a:off x="5798385" y="528434"/>
            <a:ext cx="2975" cy="125984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ttangolo 44">
            <a:extLst>
              <a:ext uri="{FF2B5EF4-FFF2-40B4-BE49-F238E27FC236}">
                <a16:creationId xmlns:a16="http://schemas.microsoft.com/office/drawing/2014/main" id="{25F2425E-3DF9-B87F-640F-16087FFA068D}"/>
              </a:ext>
            </a:extLst>
          </p:cNvPr>
          <p:cNvSpPr/>
          <p:nvPr/>
        </p:nvSpPr>
        <p:spPr>
          <a:xfrm>
            <a:off x="485487" y="5985134"/>
            <a:ext cx="140677" cy="1406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8" name="Connettore 1 47">
            <a:extLst>
              <a:ext uri="{FF2B5EF4-FFF2-40B4-BE49-F238E27FC236}">
                <a16:creationId xmlns:a16="http://schemas.microsoft.com/office/drawing/2014/main" id="{86141B88-A5D0-5A7F-0098-82ADE6FEDEDE}"/>
              </a:ext>
            </a:extLst>
          </p:cNvPr>
          <p:cNvCxnSpPr>
            <a:cxnSpLocks/>
          </p:cNvCxnSpPr>
          <p:nvPr/>
        </p:nvCxnSpPr>
        <p:spPr>
          <a:xfrm flipH="1">
            <a:off x="5598036" y="6055472"/>
            <a:ext cx="13684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>
            <a:extLst>
              <a:ext uri="{FF2B5EF4-FFF2-40B4-BE49-F238E27FC236}">
                <a16:creationId xmlns:a16="http://schemas.microsoft.com/office/drawing/2014/main" id="{E4D066BF-8DE4-6709-7628-65635EE6FD9A}"/>
              </a:ext>
            </a:extLst>
          </p:cNvPr>
          <p:cNvCxnSpPr>
            <a:cxnSpLocks/>
          </p:cNvCxnSpPr>
          <p:nvPr/>
        </p:nvCxnSpPr>
        <p:spPr>
          <a:xfrm flipH="1" flipV="1">
            <a:off x="555825" y="4799752"/>
            <a:ext cx="79" cy="132011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1 57">
            <a:extLst>
              <a:ext uri="{FF2B5EF4-FFF2-40B4-BE49-F238E27FC236}">
                <a16:creationId xmlns:a16="http://schemas.microsoft.com/office/drawing/2014/main" id="{C8211F38-0EEA-C28A-D20C-DB985A04BBE1}"/>
              </a:ext>
            </a:extLst>
          </p:cNvPr>
          <p:cNvCxnSpPr>
            <a:cxnSpLocks/>
          </p:cNvCxnSpPr>
          <p:nvPr/>
        </p:nvCxnSpPr>
        <p:spPr>
          <a:xfrm flipH="1" flipV="1">
            <a:off x="5798385" y="4787285"/>
            <a:ext cx="5475" cy="126441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1EE46E98-6955-DC37-024A-03A4C1EE181D}"/>
              </a:ext>
            </a:extLst>
          </p:cNvPr>
          <p:cNvCxnSpPr>
            <a:cxnSpLocks/>
          </p:cNvCxnSpPr>
          <p:nvPr/>
        </p:nvCxnSpPr>
        <p:spPr>
          <a:xfrm flipH="1">
            <a:off x="572592" y="522251"/>
            <a:ext cx="5238928" cy="618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ttangolo 4">
            <a:extLst>
              <a:ext uri="{FF2B5EF4-FFF2-40B4-BE49-F238E27FC236}">
                <a16:creationId xmlns:a16="http://schemas.microsoft.com/office/drawing/2014/main" id="{B327CCB9-9C7A-B646-288F-29F3530A2BA2}"/>
              </a:ext>
            </a:extLst>
          </p:cNvPr>
          <p:cNvSpPr/>
          <p:nvPr/>
        </p:nvSpPr>
        <p:spPr>
          <a:xfrm>
            <a:off x="626165" y="586409"/>
            <a:ext cx="5108713" cy="5635487"/>
          </a:xfrm>
          <a:prstGeom prst="rect">
            <a:avLst/>
          </a:prstGeom>
          <a:solidFill>
            <a:srgbClr val="FE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73EA7EB1-FBBB-B033-B44E-20C1CCD37CBB}"/>
              </a:ext>
            </a:extLst>
          </p:cNvPr>
          <p:cNvSpPr/>
          <p:nvPr/>
        </p:nvSpPr>
        <p:spPr>
          <a:xfrm rot="10800000">
            <a:off x="3039844" y="3288323"/>
            <a:ext cx="140677" cy="140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6" name="Connettore 1 45">
            <a:extLst>
              <a:ext uri="{FF2B5EF4-FFF2-40B4-BE49-F238E27FC236}">
                <a16:creationId xmlns:a16="http://schemas.microsoft.com/office/drawing/2014/main" id="{6C7C7C37-BEBB-2ADF-D16A-F392AA75ADD0}"/>
              </a:ext>
            </a:extLst>
          </p:cNvPr>
          <p:cNvCxnSpPr>
            <a:cxnSpLocks/>
          </p:cNvCxnSpPr>
          <p:nvPr/>
        </p:nvCxnSpPr>
        <p:spPr>
          <a:xfrm flipH="1">
            <a:off x="629796" y="6055472"/>
            <a:ext cx="35662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magine 9">
            <a:extLst>
              <a:ext uri="{FF2B5EF4-FFF2-40B4-BE49-F238E27FC236}">
                <a16:creationId xmlns:a16="http://schemas.microsoft.com/office/drawing/2014/main" id="{46D8F582-6BDD-74E3-57CE-6C3C6B5F6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608" y="5359860"/>
            <a:ext cx="1232056" cy="760009"/>
          </a:xfrm>
          <a:prstGeom prst="rect">
            <a:avLst/>
          </a:prstGeom>
        </p:spPr>
      </p:pic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2EB9B9A8-1439-03C8-B460-5EEAD2FAE1A5}"/>
              </a:ext>
            </a:extLst>
          </p:cNvPr>
          <p:cNvCxnSpPr>
            <a:cxnSpLocks/>
          </p:cNvCxnSpPr>
          <p:nvPr/>
        </p:nvCxnSpPr>
        <p:spPr>
          <a:xfrm flipH="1">
            <a:off x="3192056" y="3358662"/>
            <a:ext cx="342305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E8B45065-6BEA-7D84-7784-296EBFDDCA16}"/>
              </a:ext>
            </a:extLst>
          </p:cNvPr>
          <p:cNvCxnSpPr>
            <a:cxnSpLocks/>
          </p:cNvCxnSpPr>
          <p:nvPr/>
        </p:nvCxnSpPr>
        <p:spPr>
          <a:xfrm flipV="1">
            <a:off x="5798385" y="1707874"/>
            <a:ext cx="0" cy="30918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C8812E64-7BBF-22E4-885D-0C39273DA4C8}"/>
              </a:ext>
            </a:extLst>
          </p:cNvPr>
          <p:cNvCxnSpPr>
            <a:cxnSpLocks/>
          </p:cNvCxnSpPr>
          <p:nvPr/>
        </p:nvCxnSpPr>
        <p:spPr>
          <a:xfrm flipV="1">
            <a:off x="555825" y="1784153"/>
            <a:ext cx="0" cy="30918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ttangolo 31">
            <a:extLst>
              <a:ext uri="{FF2B5EF4-FFF2-40B4-BE49-F238E27FC236}">
                <a16:creationId xmlns:a16="http://schemas.microsoft.com/office/drawing/2014/main" id="{1EF96DA5-B1D3-7BF5-A60D-941ED2364B19}"/>
              </a:ext>
            </a:extLst>
          </p:cNvPr>
          <p:cNvSpPr/>
          <p:nvPr/>
        </p:nvSpPr>
        <p:spPr>
          <a:xfrm>
            <a:off x="5734326" y="462577"/>
            <a:ext cx="140677" cy="1406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8F092410-AF76-A834-66F1-2E4E2D16CD1A}"/>
              </a:ext>
            </a:extLst>
          </p:cNvPr>
          <p:cNvSpPr/>
          <p:nvPr/>
        </p:nvSpPr>
        <p:spPr>
          <a:xfrm>
            <a:off x="5734330" y="5975874"/>
            <a:ext cx="140677" cy="1406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6" name="Connettore 1 35">
            <a:extLst>
              <a:ext uri="{FF2B5EF4-FFF2-40B4-BE49-F238E27FC236}">
                <a16:creationId xmlns:a16="http://schemas.microsoft.com/office/drawing/2014/main" id="{B612B220-D2AD-25E5-DF1B-317D8E97A145}"/>
              </a:ext>
            </a:extLst>
          </p:cNvPr>
          <p:cNvCxnSpPr>
            <a:cxnSpLocks/>
          </p:cNvCxnSpPr>
          <p:nvPr/>
        </p:nvCxnSpPr>
        <p:spPr>
          <a:xfrm flipH="1">
            <a:off x="5526664" y="6040302"/>
            <a:ext cx="20766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Immagine 39" descr="Immagine che contiene schermata, linea, design, minimalista&#10;&#10;Descrizione generata automaticamente">
            <a:extLst>
              <a:ext uri="{FF2B5EF4-FFF2-40B4-BE49-F238E27FC236}">
                <a16:creationId xmlns:a16="http://schemas.microsoft.com/office/drawing/2014/main" id="{5B4F4766-8035-4223-551E-92B18B9B51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81685" y="1398494"/>
            <a:ext cx="403208" cy="399408"/>
          </a:xfrm>
          <a:prstGeom prst="rect">
            <a:avLst/>
          </a:prstGeom>
        </p:spPr>
      </p:pic>
      <p:sp>
        <p:nvSpPr>
          <p:cNvPr id="2" name="Segnaposto testo 3">
            <a:extLst>
              <a:ext uri="{FF2B5EF4-FFF2-40B4-BE49-F238E27FC236}">
                <a16:creationId xmlns:a16="http://schemas.microsoft.com/office/drawing/2014/main" id="{098AE846-491A-951C-C825-1FA40A51BA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28446" y="3083410"/>
            <a:ext cx="4453239" cy="619125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it-IT"/>
              <a:t>Titolo Sessione</a:t>
            </a:r>
          </a:p>
        </p:txBody>
      </p:sp>
      <p:sp>
        <p:nvSpPr>
          <p:cNvPr id="3" name="Segnaposto testo 7">
            <a:extLst>
              <a:ext uri="{FF2B5EF4-FFF2-40B4-BE49-F238E27FC236}">
                <a16:creationId xmlns:a16="http://schemas.microsoft.com/office/drawing/2014/main" id="{54318D02-B856-690E-46F6-CC9E73E470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27837" y="3094038"/>
            <a:ext cx="576881" cy="619125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it-IT"/>
              <a:t>6 -</a:t>
            </a:r>
          </a:p>
        </p:txBody>
      </p:sp>
      <p:sp>
        <p:nvSpPr>
          <p:cNvPr id="6" name="Segnaposto testo 16">
            <a:extLst>
              <a:ext uri="{FF2B5EF4-FFF2-40B4-BE49-F238E27FC236}">
                <a16:creationId xmlns:a16="http://schemas.microsoft.com/office/drawing/2014/main" id="{672B0082-AAE5-65EC-33BC-054080DC39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65939" y="3541279"/>
            <a:ext cx="4454525" cy="514350"/>
          </a:xfrm>
        </p:spPr>
        <p:txBody>
          <a:bodyPr/>
          <a:lstStyle>
            <a:lvl1pPr marL="0" indent="0">
              <a:buNone/>
              <a:defRPr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it-IT"/>
              <a:t>Sottotitolo sessione</a:t>
            </a:r>
          </a:p>
        </p:txBody>
      </p:sp>
    </p:spTree>
    <p:extLst>
      <p:ext uri="{BB962C8B-B14F-4D97-AF65-F5344CB8AC3E}">
        <p14:creationId xmlns:p14="http://schemas.microsoft.com/office/powerpoint/2010/main" val="3997527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73801544-5BA6-FCF6-F2F1-145A960D807B}"/>
              </a:ext>
            </a:extLst>
          </p:cNvPr>
          <p:cNvSpPr txBox="1"/>
          <p:nvPr/>
        </p:nvSpPr>
        <p:spPr>
          <a:xfrm>
            <a:off x="1565216" y="5909312"/>
            <a:ext cx="299154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>
                <a:solidFill>
                  <a:schemeClr val="tx1">
                    <a:lumMod val="65000"/>
                    <a:lumOff val="35000"/>
                  </a:schemeClr>
                </a:solidFill>
              </a:rPr>
              <a:t>Ismea - Istituto di servizi per il mercato agricolo alimentare</a:t>
            </a:r>
          </a:p>
          <a:p>
            <a:r>
              <a:rPr lang="it-IT" sz="1200">
                <a:solidFill>
                  <a:schemeClr val="tx1">
                    <a:lumMod val="65000"/>
                    <a:lumOff val="35000"/>
                  </a:schemeClr>
                </a:solidFill>
              </a:rPr>
              <a:t>Viale Liegi 26, ROMA</a:t>
            </a:r>
          </a:p>
          <a:p>
            <a:r>
              <a:rPr lang="it-IT" sz="1200">
                <a:solidFill>
                  <a:schemeClr val="tx1">
                    <a:lumMod val="65000"/>
                    <a:lumOff val="35000"/>
                  </a:schemeClr>
                </a:solidFill>
              </a:rPr>
              <a:t>www.ismea.it</a:t>
            </a:r>
          </a:p>
          <a:p>
            <a:endParaRPr lang="it-IT" sz="1400">
              <a:solidFill>
                <a:schemeClr val="bg1"/>
              </a:solidFill>
            </a:endParaRPr>
          </a:p>
          <a:p>
            <a:endParaRPr lang="it-IT" sz="1400">
              <a:solidFill>
                <a:schemeClr val="bg1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B5019B8-DC78-F775-12A4-D601E267F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8622" y="6111990"/>
            <a:ext cx="3370069" cy="35456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4EEE805-7660-981B-9E0B-B55672FD9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74" y="5991689"/>
            <a:ext cx="959851" cy="59516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5C9C860-A1E4-F315-0F21-D8E4E88EC6E6}"/>
              </a:ext>
            </a:extLst>
          </p:cNvPr>
          <p:cNvSpPr txBox="1"/>
          <p:nvPr/>
        </p:nvSpPr>
        <p:spPr>
          <a:xfrm>
            <a:off x="6824122" y="6111990"/>
            <a:ext cx="180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@ismeaofficial</a:t>
            </a:r>
          </a:p>
        </p:txBody>
      </p:sp>
      <p:pic>
        <p:nvPicPr>
          <p:cNvPr id="9" name="Immagine 8" descr="Immagine che contiene paesaggio, dipinto, lago, erba&#10;&#10;Descrizione generata automaticamente">
            <a:extLst>
              <a:ext uri="{FF2B5EF4-FFF2-40B4-BE49-F238E27FC236}">
                <a16:creationId xmlns:a16="http://schemas.microsoft.com/office/drawing/2014/main" id="{54A030AE-E2DC-239F-CEB7-26C1625FDB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 l="-5149" t="31146" r="3317" b="31975"/>
          <a:stretch/>
        </p:blipFill>
        <p:spPr>
          <a:xfrm>
            <a:off x="-638826" y="1965957"/>
            <a:ext cx="12815365" cy="307467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D55DCDE3-3FBE-AE74-304E-4EEAD74F2260}"/>
              </a:ext>
            </a:extLst>
          </p:cNvPr>
          <p:cNvSpPr/>
          <p:nvPr/>
        </p:nvSpPr>
        <p:spPr>
          <a:xfrm>
            <a:off x="0" y="1965959"/>
            <a:ext cx="12192000" cy="307466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9715D84-35E5-77FA-79E5-33DB2340A020}"/>
              </a:ext>
            </a:extLst>
          </p:cNvPr>
          <p:cNvSpPr/>
          <p:nvPr/>
        </p:nvSpPr>
        <p:spPr>
          <a:xfrm>
            <a:off x="11040011" y="2320290"/>
            <a:ext cx="868680" cy="868680"/>
          </a:xfrm>
          <a:prstGeom prst="rect">
            <a:avLst/>
          </a:prstGeom>
          <a:solidFill>
            <a:srgbClr val="FE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F730192-457F-2DAC-1502-9254EF025052}"/>
              </a:ext>
            </a:extLst>
          </p:cNvPr>
          <p:cNvSpPr/>
          <p:nvPr/>
        </p:nvSpPr>
        <p:spPr>
          <a:xfrm>
            <a:off x="2482382" y="506946"/>
            <a:ext cx="72272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Grazie per l’attenzione</a:t>
            </a:r>
          </a:p>
        </p:txBody>
      </p:sp>
    </p:spTree>
    <p:extLst>
      <p:ext uri="{BB962C8B-B14F-4D97-AF65-F5344CB8AC3E}">
        <p14:creationId xmlns:p14="http://schemas.microsoft.com/office/powerpoint/2010/main" val="162454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4D9B74-AC1B-83A4-2264-8CBF4EEB49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68B4875-34C9-2A9E-F75E-3BB4AC0416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10D73B-7D45-748E-60D3-8A4DB8A64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4D72D-44F8-423C-8D0C-170D73DFC467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28AE3F8-3AAC-D4D1-3D34-E6A85DEF7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954719-0FCC-FC36-C6C9-A6A22BF5D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51214-99BC-4B97-AA7F-D573CBFBB3FD}" type="slidenum">
              <a:rPr lang="it-IT" smtClean="0"/>
              <a:t>‹N›</a:t>
            </a:fld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4E5E608-97A7-1A2F-968B-1EEE0080439B}"/>
              </a:ext>
            </a:extLst>
          </p:cNvPr>
          <p:cNvSpPr txBox="1"/>
          <p:nvPr/>
        </p:nvSpPr>
        <p:spPr>
          <a:xfrm>
            <a:off x="3052000" y="6456638"/>
            <a:ext cx="61200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it-IT" sz="1200" i="1" cap="small" baseline="0"/>
              <a:t>Questo documento è di proprietà di ISMEA che se ne riserva tutti i diritti</a:t>
            </a:r>
          </a:p>
        </p:txBody>
      </p:sp>
    </p:spTree>
    <p:extLst>
      <p:ext uri="{BB962C8B-B14F-4D97-AF65-F5344CB8AC3E}">
        <p14:creationId xmlns:p14="http://schemas.microsoft.com/office/powerpoint/2010/main" val="3437825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58E324-233C-472E-E7AF-9FEE86DBD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17E23B-55E8-CD1C-216A-D67E8E7B4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BC8449-3078-976A-186D-3C792A62B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4D72D-44F8-423C-8D0C-170D73DFC467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4553C2E-854B-2B09-67B3-C8A04B7D6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E902828-A013-E52A-3E0A-D771EB86B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51214-99BC-4B97-AA7F-D573CBFBB3FD}" type="slidenum">
              <a:rPr lang="it-IT" smtClean="0"/>
              <a:t>‹N›</a:t>
            </a:fld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849E455-FEBE-D0CD-A0A2-2ED91AA64FE4}"/>
              </a:ext>
            </a:extLst>
          </p:cNvPr>
          <p:cNvSpPr txBox="1"/>
          <p:nvPr/>
        </p:nvSpPr>
        <p:spPr>
          <a:xfrm>
            <a:off x="3052000" y="6456638"/>
            <a:ext cx="61200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it-IT" sz="1200" i="1" cap="small" baseline="0"/>
              <a:t>Questo documento è di proprietà di ISMEA che se ne riserva tutti i diritti</a:t>
            </a:r>
          </a:p>
        </p:txBody>
      </p:sp>
    </p:spTree>
    <p:extLst>
      <p:ext uri="{BB962C8B-B14F-4D97-AF65-F5344CB8AC3E}">
        <p14:creationId xmlns:p14="http://schemas.microsoft.com/office/powerpoint/2010/main" val="1538040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4B9E90A-A759-0355-7819-E2C457713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00FE8D1-1884-6949-1E16-1A3D32194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C2A886B-5D5C-A29F-2AC1-E6EBE8A973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B5263BE-5A65-6518-B995-570862B7FB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7EE4E61-8251-9826-FB3C-C359492AA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30" y="864884"/>
            <a:ext cx="9829800" cy="282581"/>
          </a:xfrm>
          <a:prstGeom prst="rect">
            <a:avLst/>
          </a:prstGeom>
        </p:spPr>
      </p:pic>
      <p:pic>
        <p:nvPicPr>
          <p:cNvPr id="12" name="Immagine 11" descr="Immagine che contiene schermata, cerchio, Elementi grafici, giallo&#10;&#10;Descrizione generata automaticamente">
            <a:extLst>
              <a:ext uri="{FF2B5EF4-FFF2-40B4-BE49-F238E27FC236}">
                <a16:creationId xmlns:a16="http://schemas.microsoft.com/office/drawing/2014/main" id="{460351C1-F159-B63C-9C0E-A5F9DD2D7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9416" y="282581"/>
            <a:ext cx="725354" cy="864884"/>
          </a:xfrm>
          <a:prstGeom prst="rect">
            <a:avLst/>
          </a:prstGeom>
        </p:spPr>
      </p:pic>
      <p:sp>
        <p:nvSpPr>
          <p:cNvPr id="13" name="Segnaposto testo 5">
            <a:extLst>
              <a:ext uri="{FF2B5EF4-FFF2-40B4-BE49-F238E27FC236}">
                <a16:creationId xmlns:a16="http://schemas.microsoft.com/office/drawing/2014/main" id="{2ECD48B3-FE54-4C04-6AFB-E7ABA163FC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53" y="1119273"/>
            <a:ext cx="9493876" cy="49946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4" name="Titolo 15">
            <a:extLst>
              <a:ext uri="{FF2B5EF4-FFF2-40B4-BE49-F238E27FC236}">
                <a16:creationId xmlns:a16="http://schemas.microsoft.com/office/drawing/2014/main" id="{E43A6D1D-17C7-20C7-6D06-096BC3A79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3" y="486308"/>
            <a:ext cx="9493877" cy="499461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BC4C29F6-1FF1-5465-BB2F-075BB148DF00}"/>
              </a:ext>
            </a:extLst>
          </p:cNvPr>
          <p:cNvSpPr/>
          <p:nvPr/>
        </p:nvSpPr>
        <p:spPr>
          <a:xfrm>
            <a:off x="11153274" y="6444044"/>
            <a:ext cx="1038726" cy="408587"/>
          </a:xfrm>
          <a:prstGeom prst="rect">
            <a:avLst/>
          </a:prstGeom>
          <a:solidFill>
            <a:srgbClr val="37373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fld id="{03F93EAB-42A0-8449-9659-0A040CA15675}" type="slidenum">
              <a:rPr lang="it-IT" sz="1800" smtClean="0">
                <a:solidFill>
                  <a:srgbClr val="F2BD48"/>
                </a:solidFill>
              </a:rPr>
              <a:pPr algn="r"/>
              <a:t>‹N›</a:t>
            </a:fld>
            <a:r>
              <a:rPr lang="it-IT" sz="1800">
                <a:solidFill>
                  <a:srgbClr val="F2BD48"/>
                </a:solidFill>
              </a:rPr>
              <a:t>&gt;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F03E624-3E7A-EDFD-7FE6-447A469430A9}"/>
              </a:ext>
            </a:extLst>
          </p:cNvPr>
          <p:cNvSpPr txBox="1"/>
          <p:nvPr/>
        </p:nvSpPr>
        <p:spPr>
          <a:xfrm>
            <a:off x="3052000" y="6456638"/>
            <a:ext cx="61200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it-IT" sz="1200" i="1" cap="small" baseline="0"/>
              <a:t>Questo documento è di proprietà di ISMEA che se ne riserva tutti i diritti</a:t>
            </a:r>
          </a:p>
        </p:txBody>
      </p:sp>
    </p:spTree>
    <p:extLst>
      <p:ext uri="{BB962C8B-B14F-4D97-AF65-F5344CB8AC3E}">
        <p14:creationId xmlns:p14="http://schemas.microsoft.com/office/powerpoint/2010/main" val="3837160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Ringraziame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73801544-5BA6-FCF6-F2F1-145A960D807B}"/>
              </a:ext>
            </a:extLst>
          </p:cNvPr>
          <p:cNvSpPr txBox="1"/>
          <p:nvPr/>
        </p:nvSpPr>
        <p:spPr>
          <a:xfrm>
            <a:off x="1565216" y="5909312"/>
            <a:ext cx="299154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>
                <a:solidFill>
                  <a:schemeClr val="tx1">
                    <a:lumMod val="65000"/>
                    <a:lumOff val="35000"/>
                  </a:schemeClr>
                </a:solidFill>
              </a:rPr>
              <a:t>Ismea - Istituto di servizi per il mercato agricolo alimentare</a:t>
            </a:r>
          </a:p>
          <a:p>
            <a:r>
              <a:rPr lang="it-IT" sz="1200">
                <a:solidFill>
                  <a:schemeClr val="tx1">
                    <a:lumMod val="65000"/>
                    <a:lumOff val="35000"/>
                  </a:schemeClr>
                </a:solidFill>
              </a:rPr>
              <a:t>Viale Liegi 26, ROMA</a:t>
            </a:r>
          </a:p>
          <a:p>
            <a:r>
              <a:rPr lang="it-IT" sz="1200">
                <a:solidFill>
                  <a:schemeClr val="tx1">
                    <a:lumMod val="65000"/>
                    <a:lumOff val="35000"/>
                  </a:schemeClr>
                </a:solidFill>
              </a:rPr>
              <a:t>www.ismea.it</a:t>
            </a:r>
          </a:p>
          <a:p>
            <a:endParaRPr lang="it-IT" sz="1400">
              <a:solidFill>
                <a:schemeClr val="bg1"/>
              </a:solidFill>
            </a:endParaRPr>
          </a:p>
          <a:p>
            <a:endParaRPr lang="it-IT" sz="1400">
              <a:solidFill>
                <a:schemeClr val="bg1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B5019B8-DC78-F775-12A4-D601E267F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8622" y="6111990"/>
            <a:ext cx="3370069" cy="35456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4EEE805-7660-981B-9E0B-B55672FD9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74" y="5991689"/>
            <a:ext cx="959851" cy="59516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5C9C860-A1E4-F315-0F21-D8E4E88EC6E6}"/>
              </a:ext>
            </a:extLst>
          </p:cNvPr>
          <p:cNvSpPr txBox="1"/>
          <p:nvPr/>
        </p:nvSpPr>
        <p:spPr>
          <a:xfrm>
            <a:off x="6824122" y="6111990"/>
            <a:ext cx="180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@ismeaofficial</a:t>
            </a:r>
          </a:p>
        </p:txBody>
      </p:sp>
      <p:pic>
        <p:nvPicPr>
          <p:cNvPr id="9" name="Immagine 8" descr="Immagine che contiene paesaggio, dipinto, lago, erba&#10;&#10;Descrizione generata automaticamente">
            <a:extLst>
              <a:ext uri="{FF2B5EF4-FFF2-40B4-BE49-F238E27FC236}">
                <a16:creationId xmlns:a16="http://schemas.microsoft.com/office/drawing/2014/main" id="{54A030AE-E2DC-239F-CEB7-26C1625FDB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 l="-5149" t="31146" r="3317" b="31975"/>
          <a:stretch/>
        </p:blipFill>
        <p:spPr>
          <a:xfrm>
            <a:off x="-638826" y="1965957"/>
            <a:ext cx="12815365" cy="307467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D55DCDE3-3FBE-AE74-304E-4EEAD74F2260}"/>
              </a:ext>
            </a:extLst>
          </p:cNvPr>
          <p:cNvSpPr/>
          <p:nvPr/>
        </p:nvSpPr>
        <p:spPr>
          <a:xfrm>
            <a:off x="0" y="1965959"/>
            <a:ext cx="12192000" cy="3074669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9715D84-35E5-77FA-79E5-33DB2340A020}"/>
              </a:ext>
            </a:extLst>
          </p:cNvPr>
          <p:cNvSpPr/>
          <p:nvPr/>
        </p:nvSpPr>
        <p:spPr>
          <a:xfrm>
            <a:off x="11040011" y="2320290"/>
            <a:ext cx="868680" cy="868680"/>
          </a:xfrm>
          <a:prstGeom prst="rect">
            <a:avLst/>
          </a:prstGeom>
          <a:solidFill>
            <a:srgbClr val="FE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892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>
            <a:extLst>
              <a:ext uri="{FF2B5EF4-FFF2-40B4-BE49-F238E27FC236}">
                <a16:creationId xmlns:a16="http://schemas.microsoft.com/office/drawing/2014/main" id="{E174D2E5-EFEB-434E-9C6B-CF16F057EC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6DE4540-5AE7-3342-ADD3-8273663825A0}"/>
              </a:ext>
            </a:extLst>
          </p:cNvPr>
          <p:cNvGrpSpPr/>
          <p:nvPr userDrawn="1"/>
        </p:nvGrpSpPr>
        <p:grpSpPr>
          <a:xfrm>
            <a:off x="7995886" y="-363932"/>
            <a:ext cx="2806854" cy="1717341"/>
            <a:chOff x="3622006" y="-623012"/>
            <a:chExt cx="2806854" cy="1717341"/>
          </a:xfrm>
        </p:grpSpPr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id="{3B8A8427-CD99-A84A-B701-9B5348B4D25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622006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AA007DAF-B66F-BF43-A857-34D9B3D8ABC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771132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2A347136-B64A-FC40-9A85-0B99B9C4F5B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920258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9FD128C3-745D-4942-B25E-8F02FD72A79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069384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E7BE3EA3-3D49-1F4E-94E6-7B3C655A44E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218510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51CAC5F8-F0B4-9942-A834-3B48C9DB231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367636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56ECD877-1FDD-FD4C-A239-BB60ADE907C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516762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1BA5CC56-2C6F-A943-B7A3-249F47B61BF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665888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1B585164-D473-984C-9A40-75773000BA0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815014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4E2F4DCA-E396-FB4C-9D1D-EBBC3B4FB61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964140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08849A95-C851-064D-B8B9-934350805FB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113266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DED170E1-6F1E-7644-9299-1BFCC58BFE4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262392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97E49A19-64EE-DA43-95D9-A89E7F020B4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411518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763E6737-C1F2-DB42-B71E-8A62B02FA1B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560644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098523C7-BB55-784A-972E-1BB42C5595B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09770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C9E47FA5-918A-8440-80A7-518150EDFC5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858896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9F762CCC-7F8E-6948-9D71-AED2B8079B1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008019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A6C4D15D-9131-B646-BC21-91A340760BA0}"/>
              </a:ext>
            </a:extLst>
          </p:cNvPr>
          <p:cNvGrpSpPr/>
          <p:nvPr userDrawn="1"/>
        </p:nvGrpSpPr>
        <p:grpSpPr>
          <a:xfrm>
            <a:off x="-72885" y="4724242"/>
            <a:ext cx="5599975" cy="468558"/>
            <a:chOff x="-72885" y="4724242"/>
            <a:chExt cx="5599975" cy="468558"/>
          </a:xfrm>
        </p:grpSpPr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DDA7BBB2-7757-7543-B6E8-09C166C56A5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8098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599CAABF-7CCA-AE4F-97BE-B4F143D7DAA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9027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FC43D405-20C8-3144-8ACC-6368FD10CDB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9957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98246FCD-5C71-C446-86FC-0316FB89E5E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0887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3DB64E0D-E50A-9E46-B5D6-51F6E941E02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1817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6A0B92F4-BDE9-2646-AB35-1F68B51E7DF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2747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7AEF136C-0C74-BC44-98B8-7DAB52BB7D4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3677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FE6B4413-458B-724F-86D0-8EE91836894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4607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CB035D01-7606-1840-8151-27D34435C97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55372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0135B61A-4D11-A54F-8542-A0863C4F0D6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64671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6B54FD1F-50BE-0D4D-9072-EF8F22E34A4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7397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674B2B97-0D4C-B34B-8F1B-F74A5B56B12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8326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80961D2D-6A07-134C-A512-FA871B49F57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9256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9DF49CC4-C8FB-7741-855D-04DBEFAE48E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0186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82722A40-B8C7-FD4A-8642-4987E79D345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1116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8732AD38-A524-094E-A0FF-08C57BDAF38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2046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FE544807-8004-D446-A4BE-521F3B59677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2976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676AA6AA-9D5D-004A-AFE5-D1FECE056AB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3906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9D76C2D9-C9A7-0740-BCC9-EFD97678313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48362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9067453E-15FB-AE48-90BB-88B57AEF926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57661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BE97A161-17CD-774A-AF38-0ACB56A0F85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6696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id="{4C2A46BF-7FA7-0540-9A88-0722F451F37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7625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1E0B1BB8-8A07-1142-9228-29D63FD0C53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8555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8BAF7EBB-287C-7149-9527-D0B0D721634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9485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DDA4B925-14B2-0B46-BE79-FC7CF614E17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0415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10E3DF07-DB0A-2A47-8493-4B7E1315E8D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1345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9EC76435-F648-1B4B-9DBF-C17845A16AF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2275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AFA3AAA6-064B-4A45-8B24-B1C263C44AF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3205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548F9774-F140-4F43-8411-CC47AA8EF76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413513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E726FDB6-CA28-FE46-B0F6-DD841E7C5C2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71681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A30D0D88-C4C2-B643-83B6-563F931C970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62382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>
              <a:extLst>
                <a:ext uri="{FF2B5EF4-FFF2-40B4-BE49-F238E27FC236}">
                  <a16:creationId xmlns:a16="http://schemas.microsoft.com/office/drawing/2014/main" id="{8FC1C93E-3984-1441-A653-72645050941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5308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F38DFF7F-B7B6-C240-8682-BEA1257604B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4378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019C1BCA-5536-3B4C-A70D-79118F3C585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3448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>
              <a:extLst>
                <a:ext uri="{FF2B5EF4-FFF2-40B4-BE49-F238E27FC236}">
                  <a16:creationId xmlns:a16="http://schemas.microsoft.com/office/drawing/2014/main" id="{9053E9C8-0AAD-A840-AF9A-A6D4D21500D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2518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>
              <a:extLst>
                <a:ext uri="{FF2B5EF4-FFF2-40B4-BE49-F238E27FC236}">
                  <a16:creationId xmlns:a16="http://schemas.microsoft.com/office/drawing/2014/main" id="{A0F07DB3-4562-D247-BDE9-2B6A70DA16A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1588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>
              <a:extLst>
                <a:ext uri="{FF2B5EF4-FFF2-40B4-BE49-F238E27FC236}">
                  <a16:creationId xmlns:a16="http://schemas.microsoft.com/office/drawing/2014/main" id="{BB587FD9-3602-6240-BB6E-760A88765FC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8799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EDB01FA0-9FED-A849-A64C-1FEF5E64618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78691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DE0F45BF-ACFF-AF4D-90BF-10DF200E77E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9728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37C9102A-5418-6A4C-BF9F-8B8780E2D4A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0658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20AD72ED-74B5-474D-AE28-02BB0A70FD4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69392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888714F0-56FF-AB4B-9F07-DB8BF1E3852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6009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62">
              <a:extLst>
                <a:ext uri="{FF2B5EF4-FFF2-40B4-BE49-F238E27FC236}">
                  <a16:creationId xmlns:a16="http://schemas.microsoft.com/office/drawing/2014/main" id="{902017C8-505F-9540-B7B6-DB3E61F0845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5079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989DC274-2129-0945-A6D3-BA1EB8C61CF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149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>
              <a:extLst>
                <a:ext uri="{FF2B5EF4-FFF2-40B4-BE49-F238E27FC236}">
                  <a16:creationId xmlns:a16="http://schemas.microsoft.com/office/drawing/2014/main" id="{05C81378-100E-D349-9B23-C2F78305497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0429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>
              <a:extLst>
                <a:ext uri="{FF2B5EF4-FFF2-40B4-BE49-F238E27FC236}">
                  <a16:creationId xmlns:a16="http://schemas.microsoft.com/office/drawing/2014/main" id="{D46C42A1-74BA-0D4E-80A5-07DEEB7C3B8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2289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>
              <a:extLst>
                <a:ext uri="{FF2B5EF4-FFF2-40B4-BE49-F238E27FC236}">
                  <a16:creationId xmlns:a16="http://schemas.microsoft.com/office/drawing/2014/main" id="{E1F37C4D-92B8-3C47-ABBE-550376B1F06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359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>
              <a:extLst>
                <a:ext uri="{FF2B5EF4-FFF2-40B4-BE49-F238E27FC236}">
                  <a16:creationId xmlns:a16="http://schemas.microsoft.com/office/drawing/2014/main" id="{0AC36613-7859-EA49-AB95-7F53DEE753C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3219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68">
              <a:extLst>
                <a:ext uri="{FF2B5EF4-FFF2-40B4-BE49-F238E27FC236}">
                  <a16:creationId xmlns:a16="http://schemas.microsoft.com/office/drawing/2014/main" id="{738E2A02-E646-8E4E-8299-D6ABBEF9BE5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9500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69">
              <a:extLst>
                <a:ext uri="{FF2B5EF4-FFF2-40B4-BE49-F238E27FC236}">
                  <a16:creationId xmlns:a16="http://schemas.microsoft.com/office/drawing/2014/main" id="{ABCF85D1-A7E1-7644-8C51-DB95A5B968D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5701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70">
              <a:extLst>
                <a:ext uri="{FF2B5EF4-FFF2-40B4-BE49-F238E27FC236}">
                  <a16:creationId xmlns:a16="http://schemas.microsoft.com/office/drawing/2014/main" id="{7D3CD11C-1D10-4842-B608-8FC737A85A2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6402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71">
              <a:extLst>
                <a:ext uri="{FF2B5EF4-FFF2-40B4-BE49-F238E27FC236}">
                  <a16:creationId xmlns:a16="http://schemas.microsoft.com/office/drawing/2014/main" id="{E8AF45DF-9FCC-4B42-9696-53E1B698493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80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72">
              <a:extLst>
                <a:ext uri="{FF2B5EF4-FFF2-40B4-BE49-F238E27FC236}">
                  <a16:creationId xmlns:a16="http://schemas.microsoft.com/office/drawing/2014/main" id="{06764C29-BB5C-3744-8AD9-F7C8EAC3FEC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850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73">
              <a:extLst>
                <a:ext uri="{FF2B5EF4-FFF2-40B4-BE49-F238E27FC236}">
                  <a16:creationId xmlns:a16="http://schemas.microsoft.com/office/drawing/2014/main" id="{2052A029-8BED-BD4D-A47F-B2A3962FC99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710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A705317E-8C6B-3842-9CFF-B71E3DEF5C6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920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>
              <a:extLst>
                <a:ext uri="{FF2B5EF4-FFF2-40B4-BE49-F238E27FC236}">
                  <a16:creationId xmlns:a16="http://schemas.microsoft.com/office/drawing/2014/main" id="{849A790E-0BA4-4D4F-98E8-C4B5A58458B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990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>
              <a:extLst>
                <a:ext uri="{FF2B5EF4-FFF2-40B4-BE49-F238E27FC236}">
                  <a16:creationId xmlns:a16="http://schemas.microsoft.com/office/drawing/2014/main" id="{EFB96452-4CDF-9544-B1C0-D3E441B1663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060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>
              <a:extLst>
                <a:ext uri="{FF2B5EF4-FFF2-40B4-BE49-F238E27FC236}">
                  <a16:creationId xmlns:a16="http://schemas.microsoft.com/office/drawing/2014/main" id="{C9715C8D-1427-C642-966F-482638B5D2C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30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>
              <a:extLst>
                <a:ext uri="{FF2B5EF4-FFF2-40B4-BE49-F238E27FC236}">
                  <a16:creationId xmlns:a16="http://schemas.microsoft.com/office/drawing/2014/main" id="{1A2719A8-3B9E-E94B-A5D5-E8B67BEC62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01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79">
              <a:extLst>
                <a:ext uri="{FF2B5EF4-FFF2-40B4-BE49-F238E27FC236}">
                  <a16:creationId xmlns:a16="http://schemas.microsoft.com/office/drawing/2014/main" id="{D03E1C78-A0DB-5E47-AF33-248EFEF93C7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728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08606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numero diapositiva 5">
            <a:extLst>
              <a:ext uri="{FF2B5EF4-FFF2-40B4-BE49-F238E27FC236}">
                <a16:creationId xmlns:a16="http://schemas.microsoft.com/office/drawing/2014/main" id="{255A8E36-E9BA-8C17-729D-43C2595414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60433"/>
                </a:solidFill>
              </a:defRPr>
            </a:lvl1pPr>
          </a:lstStyle>
          <a:p>
            <a:fld id="{178EF953-B231-45CC-9C9B-95CD3E7D18B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3775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251451" cy="3960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64251" y="1604963"/>
            <a:ext cx="5253567" cy="3960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D10A460E-1B2E-5BAA-4F5D-2BF434177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60433"/>
                </a:solidFill>
              </a:defRPr>
            </a:lvl1pPr>
          </a:lstStyle>
          <a:p>
            <a:fld id="{178EF953-B231-45CC-9C9B-95CD3E7D18B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0836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504F38-03C9-C2D5-9DC5-83132C64C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52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332A56-0B49-FBB9-C44A-6C2266FBCF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C488760-0E8C-98FC-5B50-728045FE3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contenuto 4">
            <a:extLst>
              <a:ext uri="{FF2B5EF4-FFF2-40B4-BE49-F238E27FC236}">
                <a16:creationId xmlns:a16="http://schemas.microsoft.com/office/drawing/2014/main" id="{F9FF8BDB-9220-356E-8240-2E390513270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38200" y="973386"/>
            <a:ext cx="10515600" cy="24929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it-IT" sz="1800" b="0" i="0" cap="all" baseline="0" smtClean="0">
                <a:solidFill>
                  <a:schemeClr val="bg1"/>
                </a:solidFill>
                <a:latin typeface="Arial Nova Cond" panose="020B0506020202020204" pitchFamily="34" charset="0"/>
                <a:cs typeface="Arial"/>
              </a:defRPr>
            </a:lvl1pPr>
            <a:lvl2pPr>
              <a:defRPr lang="it-IT" sz="1800" smtClean="0">
                <a:latin typeface="+mn-lt"/>
              </a:defRPr>
            </a:lvl2pPr>
            <a:lvl3pPr>
              <a:defRPr lang="it-IT" sz="1800" smtClean="0">
                <a:latin typeface="+mn-lt"/>
              </a:defRPr>
            </a:lvl3pPr>
            <a:lvl4pPr>
              <a:defRPr lang="it-IT" sz="1800" smtClean="0">
                <a:latin typeface="+mn-lt"/>
              </a:defRPr>
            </a:lvl4pPr>
            <a:lvl5pPr>
              <a:defRPr lang="it-IT" sz="1800">
                <a:latin typeface="+mn-lt"/>
              </a:defRPr>
            </a:lvl5pPr>
          </a:lstStyle>
          <a:p>
            <a:pPr marL="0" lvl="0"/>
            <a:r>
              <a:rPr lang="it-IT"/>
              <a:t>Fare clic per modificare lo stile del sottotitolo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5A30F67-620F-8449-F56E-A264D5B7DBB6}"/>
              </a:ext>
            </a:extLst>
          </p:cNvPr>
          <p:cNvSpPr txBox="1"/>
          <p:nvPr userDrawn="1"/>
        </p:nvSpPr>
        <p:spPr>
          <a:xfrm>
            <a:off x="3045542" y="6518364"/>
            <a:ext cx="610091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900" i="1">
                <a:latin typeface="Arial Nova Light" panose="020B0304020202020204" pitchFamily="34" charset="0"/>
              </a:rPr>
              <a:t>Questo documento è di ISMEA che se ne riserva ogni diritto</a:t>
            </a:r>
          </a:p>
        </p:txBody>
      </p:sp>
    </p:spTree>
    <p:extLst>
      <p:ext uri="{BB962C8B-B14F-4D97-AF65-F5344CB8AC3E}">
        <p14:creationId xmlns:p14="http://schemas.microsoft.com/office/powerpoint/2010/main" val="30633917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D92061-56DC-17E0-1F2C-FEDB28429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59452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E463BF1-95A8-5B6B-4846-DCC881559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4377659-B18D-6AD7-AF13-77A7D9A357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222CCE7-960A-3E03-D98C-FA36F687C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9E018D0-2D2A-08F6-C4B6-FFEB4F1444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contenuto 4">
            <a:extLst>
              <a:ext uri="{FF2B5EF4-FFF2-40B4-BE49-F238E27FC236}">
                <a16:creationId xmlns:a16="http://schemas.microsoft.com/office/drawing/2014/main" id="{1C77B334-50AD-A796-9765-F8807CAEEBA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38200" y="973386"/>
            <a:ext cx="10515600" cy="24929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it-IT" sz="1800" b="0" i="0" cap="all" baseline="0" smtClean="0">
                <a:solidFill>
                  <a:schemeClr val="bg1"/>
                </a:solidFill>
                <a:latin typeface="Arial Nova Cond" panose="020B0506020202020204" pitchFamily="34" charset="0"/>
                <a:cs typeface="Arial"/>
              </a:defRPr>
            </a:lvl1pPr>
            <a:lvl2pPr>
              <a:defRPr lang="it-IT" sz="1800" smtClean="0">
                <a:latin typeface="+mn-lt"/>
              </a:defRPr>
            </a:lvl2pPr>
            <a:lvl3pPr>
              <a:defRPr lang="it-IT" sz="1800" smtClean="0">
                <a:latin typeface="+mn-lt"/>
              </a:defRPr>
            </a:lvl3pPr>
            <a:lvl4pPr>
              <a:defRPr lang="it-IT" sz="1800" smtClean="0">
                <a:latin typeface="+mn-lt"/>
              </a:defRPr>
            </a:lvl4pPr>
            <a:lvl5pPr>
              <a:defRPr lang="it-IT" sz="1800">
                <a:latin typeface="+mn-lt"/>
              </a:defRPr>
            </a:lvl5pPr>
          </a:lstStyle>
          <a:p>
            <a:pPr marL="0" lvl="0"/>
            <a:r>
              <a:rPr lang="it-IT"/>
              <a:t>Fare clic per modificare lo stile del sottotitolo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5B8B090-F64E-8C7B-08B1-421C8EF0A5BC}"/>
              </a:ext>
            </a:extLst>
          </p:cNvPr>
          <p:cNvSpPr txBox="1"/>
          <p:nvPr userDrawn="1"/>
        </p:nvSpPr>
        <p:spPr>
          <a:xfrm>
            <a:off x="3045542" y="6518364"/>
            <a:ext cx="610091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900" i="1">
                <a:latin typeface="Arial Nova Light" panose="020B0304020202020204" pitchFamily="34" charset="0"/>
              </a:rPr>
              <a:t>Questo documento è di ISMEA che se ne riserva ogni diritto</a:t>
            </a:r>
          </a:p>
        </p:txBody>
      </p:sp>
    </p:spTree>
    <p:extLst>
      <p:ext uri="{BB962C8B-B14F-4D97-AF65-F5344CB8AC3E}">
        <p14:creationId xmlns:p14="http://schemas.microsoft.com/office/powerpoint/2010/main" val="21640962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EB70FD-5BC6-E357-EBE1-E1BE29540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6132" y="3010768"/>
            <a:ext cx="6301317" cy="1551707"/>
          </a:xfrm>
        </p:spPr>
        <p:txBody>
          <a:bodyPr vert="horz" wrap="square" lIns="0" tIns="12700" rIns="0" bIns="0" rtlCol="0">
            <a:spAutoFit/>
          </a:bodyPr>
          <a:lstStyle>
            <a:lvl1pPr>
              <a:defRPr lang="it-IT" dirty="0">
                <a:cs typeface="Arial Nova Cond Light" panose="020B0306020202020204" pitchFamily="34" charset="0"/>
              </a:defRPr>
            </a:lvl1pPr>
          </a:lstStyle>
          <a:p>
            <a:pPr marL="12700" lvl="0">
              <a:lnSpc>
                <a:spcPts val="4000"/>
              </a:lnSpc>
              <a:spcBef>
                <a:spcPts val="100"/>
              </a:spcBef>
            </a:pPr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FCB34E1-3E9C-4394-7579-BAA344F87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6132" y="4589463"/>
            <a:ext cx="6301317" cy="240963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>
            <a:lvl1pPr>
              <a:defRPr lang="it-IT" sz="1600" b="0" i="0" spc="-15" smtClean="0">
                <a:solidFill>
                  <a:srgbClr val="4C4D4F"/>
                </a:solidFill>
                <a:latin typeface="Arial Nova Light" panose="020B0304020202020204" pitchFamily="34" charset="0"/>
                <a:cs typeface="Arial Nova Light" panose="020B0304020202020204" pitchFamily="34" charset="0"/>
              </a:defRPr>
            </a:lvl1pPr>
          </a:lstStyle>
          <a:p>
            <a:pPr marL="12700" marR="5080" lvl="0">
              <a:lnSpc>
                <a:spcPct val="104200"/>
              </a:lnSpc>
              <a:spcBef>
                <a:spcPts val="20"/>
              </a:spcBef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22" name="Segnaposto testo 3">
            <a:extLst>
              <a:ext uri="{FF2B5EF4-FFF2-40B4-BE49-F238E27FC236}">
                <a16:creationId xmlns:a16="http://schemas.microsoft.com/office/drawing/2014/main" id="{317F7610-9025-7AC8-20F4-B74580DFD3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46237" y="2212597"/>
            <a:ext cx="654050" cy="525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>
              <a:defRPr lang="it-IT" sz="4200" dirty="0">
                <a:solidFill>
                  <a:srgbClr val="8A898C"/>
                </a:solidFill>
                <a:latin typeface="Arial Nova Cond Light" panose="020B0306020202020204" pitchFamily="34" charset="0"/>
                <a:ea typeface="+mj-ea"/>
                <a:cs typeface="Arial Nova Cond Light" panose="020B0306020202020204" pitchFamily="34" charset="0"/>
              </a:defRPr>
            </a:lvl1pPr>
          </a:lstStyle>
          <a:p>
            <a:pPr marL="12700" lvl="0">
              <a:lnSpc>
                <a:spcPts val="4000"/>
              </a:lnSpc>
              <a:spcBef>
                <a:spcPts val="100"/>
              </a:spcBef>
            </a:pPr>
            <a:r>
              <a:rPr lang="it-IT"/>
              <a:t>N°</a:t>
            </a:r>
          </a:p>
        </p:txBody>
      </p:sp>
    </p:spTree>
    <p:extLst>
      <p:ext uri="{BB962C8B-B14F-4D97-AF65-F5344CB8AC3E}">
        <p14:creationId xmlns:p14="http://schemas.microsoft.com/office/powerpoint/2010/main" val="19691679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70D635-83EC-42E3-4086-01A0F202C7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9149" y="1941323"/>
            <a:ext cx="6449583" cy="1551707"/>
          </a:xfrm>
        </p:spPr>
        <p:txBody>
          <a:bodyPr vert="horz" wrap="square" lIns="0" tIns="12700" rIns="0" bIns="0" rtlCol="0">
            <a:spAutoFit/>
          </a:bodyPr>
          <a:lstStyle>
            <a:lvl1pPr>
              <a:defRPr lang="it-IT">
                <a:cs typeface="Arial Nova Cond Light" panose="020B0306020202020204" pitchFamily="34" charset="0"/>
              </a:defRPr>
            </a:lvl1pPr>
          </a:lstStyle>
          <a:p>
            <a:pPr marL="12700" lvl="0">
              <a:lnSpc>
                <a:spcPts val="4000"/>
              </a:lnSpc>
              <a:spcBef>
                <a:spcPts val="100"/>
              </a:spcBef>
            </a:pPr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23FAC03-07F6-F351-22EB-E6AE01CF3A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29150" y="3585106"/>
            <a:ext cx="6449582" cy="240963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>
            <a:lvl1pPr marL="0" indent="0">
              <a:buNone/>
              <a:defRPr lang="it-IT" sz="1600" b="0" i="0" spc="-15">
                <a:solidFill>
                  <a:srgbClr val="4C4D4F"/>
                </a:solidFill>
                <a:latin typeface="Arial Nova Light" panose="020B0304020202020204" pitchFamily="34" charset="0"/>
                <a:cs typeface="Arial Nova Light" panose="020B0304020202020204" pitchFamily="34" charset="0"/>
              </a:defRPr>
            </a:lvl1pPr>
          </a:lstStyle>
          <a:p>
            <a:pPr marL="12700" marR="5080" lvl="0">
              <a:lnSpc>
                <a:spcPct val="104200"/>
              </a:lnSpc>
              <a:spcBef>
                <a:spcPts val="20"/>
              </a:spcBef>
            </a:pPr>
            <a:r>
              <a:rPr lang="it-IT"/>
              <a:t>Fare clic per modificare lo stile del sottotitolo dello schema</a:t>
            </a:r>
          </a:p>
        </p:txBody>
      </p:sp>
      <p:pic>
        <p:nvPicPr>
          <p:cNvPr id="7" name="Segnaposto immagine 25" descr="Immagine che contiene verde&#10;&#10;Descrizione generata automaticamente">
            <a:extLst>
              <a:ext uri="{FF2B5EF4-FFF2-40B4-BE49-F238E27FC236}">
                <a16:creationId xmlns:a16="http://schemas.microsoft.com/office/drawing/2014/main" id="{2884A134-0E6C-3895-4BBC-63EADD3D63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" b="595"/>
          <a:stretch/>
        </p:blipFill>
        <p:spPr>
          <a:xfrm>
            <a:off x="-36250" y="0"/>
            <a:ext cx="5465400" cy="6858000"/>
          </a:xfrm>
          <a:custGeom>
            <a:avLst/>
            <a:gdLst>
              <a:gd name="connsiteX0" fmla="*/ 0 w 5465400"/>
              <a:gd name="connsiteY0" fmla="*/ 0 h 6858000"/>
              <a:gd name="connsiteX1" fmla="*/ 5105400 w 5465400"/>
              <a:gd name="connsiteY1" fmla="*/ 0 h 6858000"/>
              <a:gd name="connsiteX2" fmla="*/ 5105400 w 5465400"/>
              <a:gd name="connsiteY2" fmla="*/ 2016124 h 6858000"/>
              <a:gd name="connsiteX3" fmla="*/ 5465400 w 5465400"/>
              <a:gd name="connsiteY3" fmla="*/ 2520124 h 6858000"/>
              <a:gd name="connsiteX4" fmla="*/ 5105400 w 5465400"/>
              <a:gd name="connsiteY4" fmla="*/ 3024124 h 6858000"/>
              <a:gd name="connsiteX5" fmla="*/ 5105400 w 5465400"/>
              <a:gd name="connsiteY5" fmla="*/ 6858000 h 6858000"/>
              <a:gd name="connsiteX6" fmla="*/ 0 w 54654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65400" h="6858000">
                <a:moveTo>
                  <a:pt x="0" y="0"/>
                </a:moveTo>
                <a:lnTo>
                  <a:pt x="5105400" y="0"/>
                </a:lnTo>
                <a:lnTo>
                  <a:pt x="5105400" y="2016124"/>
                </a:lnTo>
                <a:lnTo>
                  <a:pt x="5465400" y="2520124"/>
                </a:lnTo>
                <a:lnTo>
                  <a:pt x="5105400" y="3024124"/>
                </a:lnTo>
                <a:lnTo>
                  <a:pt x="5105400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</p:pic>
      <p:sp>
        <p:nvSpPr>
          <p:cNvPr id="8" name="Segnaposto testo 8">
            <a:extLst>
              <a:ext uri="{FF2B5EF4-FFF2-40B4-BE49-F238E27FC236}">
                <a16:creationId xmlns:a16="http://schemas.microsoft.com/office/drawing/2014/main" id="{7686CD3E-3341-9439-F9CC-00D9F45BDA6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92004" y="6070663"/>
            <a:ext cx="2399996" cy="236924"/>
          </a:xfrm>
          <a:prstGeom prst="rect">
            <a:avLst/>
          </a:prstGeom>
          <a:solidFill>
            <a:srgbClr val="FBBC4A"/>
          </a:solidFill>
          <a:ln>
            <a:noFill/>
          </a:ln>
        </p:spPr>
        <p:txBody>
          <a:bodyPr wrap="none" lIns="72000" tIns="36000" rIns="72000" bIns="36000" rtlCol="0">
            <a:noAutofit/>
          </a:bodyPr>
          <a:lstStyle>
            <a:lvl1pPr marL="0" indent="0">
              <a:buNone/>
              <a:defRPr lang="it-IT" sz="1200" b="0" i="0" dirty="0">
                <a:solidFill>
                  <a:schemeClr val="bg1"/>
                </a:solidFill>
                <a:latin typeface="Arial Nova Light" panose="020B0304020202020204" pitchFamily="34" charset="0"/>
                <a:cs typeface="Arial Nova Light" panose="020B0304020202020204" pitchFamily="34" charset="0"/>
              </a:defRPr>
            </a:lvl1pPr>
          </a:lstStyle>
          <a:p>
            <a:pPr marL="0" lvl="0"/>
            <a:r>
              <a:rPr lang="it-IT"/>
              <a:t>Roma, 24 ottobre 2023</a:t>
            </a: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D728A80F-4E2E-6183-FD2E-C11D793A938D}"/>
              </a:ext>
            </a:extLst>
          </p:cNvPr>
          <p:cNvSpPr txBox="1"/>
          <p:nvPr/>
        </p:nvSpPr>
        <p:spPr>
          <a:xfrm>
            <a:off x="5429149" y="6079319"/>
            <a:ext cx="482159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400" spc="20">
                <a:solidFill>
                  <a:srgbClr val="4C4D4F"/>
                </a:solidFill>
                <a:latin typeface="Arial Nova" panose="020B0504020202020204" pitchFamily="34" charset="0"/>
                <a:cs typeface="Bahnschrift Light" panose="020F0302020204030204" pitchFamily="34" charset="0"/>
              </a:rPr>
              <a:t>Direzione Servizi per le Imprese </a:t>
            </a: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1EED35E7-96C7-B2B6-B942-06F9E678B3C3}"/>
              </a:ext>
            </a:extLst>
          </p:cNvPr>
          <p:cNvSpPr txBox="1"/>
          <p:nvPr userDrawn="1"/>
        </p:nvSpPr>
        <p:spPr>
          <a:xfrm>
            <a:off x="5429149" y="2558228"/>
            <a:ext cx="482159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400" spc="25">
                <a:solidFill>
                  <a:srgbClr val="4C4D4F"/>
                </a:solidFill>
                <a:latin typeface="Arial Nova" panose="020B0504020202020204" pitchFamily="34" charset="0"/>
                <a:cs typeface="Bahnschrift Light" panose="020F0302020204030204" pitchFamily="34" charset="0"/>
              </a:rPr>
              <a:t>Istituto</a:t>
            </a:r>
            <a:r>
              <a:rPr lang="it-IT" sz="1400" spc="-155">
                <a:solidFill>
                  <a:srgbClr val="4C4D4F"/>
                </a:solidFill>
                <a:latin typeface="Arial Nova" panose="020B0504020202020204" pitchFamily="34" charset="0"/>
                <a:cs typeface="Bahnschrift Light" panose="020F0302020204030204" pitchFamily="34" charset="0"/>
              </a:rPr>
              <a:t> </a:t>
            </a:r>
            <a:r>
              <a:rPr lang="it-IT" sz="1400" spc="5">
                <a:solidFill>
                  <a:srgbClr val="4C4D4F"/>
                </a:solidFill>
                <a:latin typeface="Arial Nova" panose="020B0504020202020204" pitchFamily="34" charset="0"/>
                <a:cs typeface="Bahnschrift Light" panose="020F0302020204030204" pitchFamily="34" charset="0"/>
              </a:rPr>
              <a:t>di</a:t>
            </a:r>
            <a:r>
              <a:rPr lang="it-IT" sz="1400" spc="-150">
                <a:solidFill>
                  <a:srgbClr val="4C4D4F"/>
                </a:solidFill>
                <a:latin typeface="Arial Nova" panose="020B0504020202020204" pitchFamily="34" charset="0"/>
                <a:cs typeface="Bahnschrift Light" panose="020F0302020204030204" pitchFamily="34" charset="0"/>
              </a:rPr>
              <a:t> </a:t>
            </a:r>
            <a:r>
              <a:rPr lang="it-IT" sz="1400" spc="10">
                <a:solidFill>
                  <a:srgbClr val="4C4D4F"/>
                </a:solidFill>
                <a:latin typeface="Arial Nova" panose="020B0504020202020204" pitchFamily="34" charset="0"/>
                <a:cs typeface="Bahnschrift Light" panose="020F0302020204030204" pitchFamily="34" charset="0"/>
              </a:rPr>
              <a:t>Servizi</a:t>
            </a:r>
            <a:r>
              <a:rPr lang="it-IT" sz="1400" spc="-150">
                <a:solidFill>
                  <a:srgbClr val="4C4D4F"/>
                </a:solidFill>
                <a:latin typeface="Arial Nova" panose="020B0504020202020204" pitchFamily="34" charset="0"/>
                <a:cs typeface="Bahnschrift Light" panose="020F0302020204030204" pitchFamily="34" charset="0"/>
              </a:rPr>
              <a:t> </a:t>
            </a:r>
            <a:r>
              <a:rPr lang="it-IT" sz="1400" spc="25">
                <a:solidFill>
                  <a:srgbClr val="4C4D4F"/>
                </a:solidFill>
                <a:latin typeface="Arial Nova" panose="020B0504020202020204" pitchFamily="34" charset="0"/>
                <a:cs typeface="Bahnschrift Light" panose="020F0302020204030204" pitchFamily="34" charset="0"/>
              </a:rPr>
              <a:t>per</a:t>
            </a:r>
            <a:r>
              <a:rPr lang="it-IT" sz="1400" spc="-150">
                <a:solidFill>
                  <a:srgbClr val="4C4D4F"/>
                </a:solidFill>
                <a:latin typeface="Arial Nova" panose="020B0504020202020204" pitchFamily="34" charset="0"/>
                <a:cs typeface="Bahnschrift Light" panose="020F0302020204030204" pitchFamily="34" charset="0"/>
              </a:rPr>
              <a:t> </a:t>
            </a:r>
            <a:r>
              <a:rPr lang="it-IT" sz="1400" spc="65">
                <a:solidFill>
                  <a:srgbClr val="4C4D4F"/>
                </a:solidFill>
                <a:latin typeface="Arial Nova" panose="020B0504020202020204" pitchFamily="34" charset="0"/>
                <a:cs typeface="Bahnschrift Light" panose="020F0302020204030204" pitchFamily="34" charset="0"/>
              </a:rPr>
              <a:t>il</a:t>
            </a:r>
            <a:r>
              <a:rPr lang="it-IT" sz="1400" spc="-150">
                <a:solidFill>
                  <a:srgbClr val="4C4D4F"/>
                </a:solidFill>
                <a:latin typeface="Arial Nova" panose="020B0504020202020204" pitchFamily="34" charset="0"/>
                <a:cs typeface="Bahnschrift Light" panose="020F0302020204030204" pitchFamily="34" charset="0"/>
              </a:rPr>
              <a:t> </a:t>
            </a:r>
            <a:r>
              <a:rPr lang="it-IT" sz="1400">
                <a:solidFill>
                  <a:srgbClr val="4C4D4F"/>
                </a:solidFill>
                <a:latin typeface="Arial Nova" panose="020B0504020202020204" pitchFamily="34" charset="0"/>
                <a:cs typeface="Bahnschrift Light" panose="020F0302020204030204" pitchFamily="34" charset="0"/>
              </a:rPr>
              <a:t>Mercato</a:t>
            </a:r>
            <a:r>
              <a:rPr lang="it-IT" sz="1400" spc="-150">
                <a:solidFill>
                  <a:srgbClr val="4C4D4F"/>
                </a:solidFill>
                <a:latin typeface="Arial Nova" panose="020B0504020202020204" pitchFamily="34" charset="0"/>
                <a:cs typeface="Bahnschrift Light" panose="020F0302020204030204" pitchFamily="34" charset="0"/>
              </a:rPr>
              <a:t> </a:t>
            </a:r>
            <a:r>
              <a:rPr lang="it-IT" sz="1400" spc="15">
                <a:solidFill>
                  <a:srgbClr val="4C4D4F"/>
                </a:solidFill>
                <a:latin typeface="Arial Nova" panose="020B0504020202020204" pitchFamily="34" charset="0"/>
                <a:cs typeface="Bahnschrift Light" panose="020F0302020204030204" pitchFamily="34" charset="0"/>
              </a:rPr>
              <a:t>Agricolo</a:t>
            </a:r>
            <a:r>
              <a:rPr lang="it-IT" sz="1400" spc="-155">
                <a:solidFill>
                  <a:srgbClr val="4C4D4F"/>
                </a:solidFill>
                <a:latin typeface="Arial Nova" panose="020B0504020202020204" pitchFamily="34" charset="0"/>
                <a:cs typeface="Bahnschrift Light" panose="020F0302020204030204" pitchFamily="34" charset="0"/>
              </a:rPr>
              <a:t> </a:t>
            </a:r>
            <a:r>
              <a:rPr lang="it-IT" sz="1400" spc="20">
                <a:solidFill>
                  <a:srgbClr val="4C4D4F"/>
                </a:solidFill>
                <a:latin typeface="Arial Nova" panose="020B0504020202020204" pitchFamily="34" charset="0"/>
                <a:cs typeface="Bahnschrift Light" panose="020F0302020204030204" pitchFamily="34" charset="0"/>
              </a:rPr>
              <a:t>Alimentare</a:t>
            </a:r>
            <a:endParaRPr lang="it-IT" sz="1400">
              <a:latin typeface="Arial Nova" panose="020B0504020202020204" pitchFamily="34" charset="0"/>
              <a:cs typeface="Bahnschrift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4491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TESTO s/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DDADB9-2D92-44AE-AB26-0C3F23F2BE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278" y="533400"/>
            <a:ext cx="10971722" cy="525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0">
              <a:lnSpc>
                <a:spcPct val="100000"/>
              </a:lnSpc>
              <a:spcBef>
                <a:spcPts val="0"/>
              </a:spcBef>
              <a:defRPr lang="it-IT" dirty="0">
                <a:latin typeface="Arial Nova Cond Light" panose="020B0306020202020204" pitchFamily="34" charset="0"/>
                <a:cs typeface="Arial Nova Cond Light" panose="020B0306020202020204" pitchFamily="34" charset="0"/>
              </a:defRPr>
            </a:lvl1pPr>
          </a:lstStyle>
          <a:p>
            <a:pPr marL="12700" lvl="0">
              <a:lnSpc>
                <a:spcPts val="4000"/>
              </a:lnSpc>
              <a:spcBef>
                <a:spcPts val="100"/>
              </a:spcBef>
            </a:pPr>
            <a:r>
              <a:rPr lang="it-IT"/>
              <a:t>FARE CLIC PER MODIFICARE IL TITOLO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17091B6-8FCB-44EE-8897-393C99E27B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9277" y="1676400"/>
            <a:ext cx="10971722" cy="446895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>
                <a:latin typeface="Arial Nova Light" panose="020B0304020202020204" pitchFamily="34" charset="0"/>
              </a:defRPr>
            </a:lvl1pPr>
            <a:lvl2pPr marL="285750" indent="-285750">
              <a:buFont typeface="Bahnschrift Light" panose="020B0502040204020203" pitchFamily="34" charset="0"/>
              <a:buChar char="–"/>
              <a:defRPr lang="it-IT" sz="1200" b="0" i="0" dirty="0" smtClean="0">
                <a:solidFill>
                  <a:srgbClr val="4C4D4F"/>
                </a:solidFill>
                <a:latin typeface="Arial Nova Light" panose="020B0304020202020204" pitchFamily="34" charset="0"/>
                <a:ea typeface="+mn-ea"/>
                <a:cs typeface="Arial"/>
              </a:defRPr>
            </a:lvl2pPr>
            <a:lvl3pPr marL="622300" indent="-285750">
              <a:buFont typeface="Courier New" panose="02070309020205020404" pitchFamily="49" charset="0"/>
              <a:buChar char="o"/>
              <a:defRPr lang="it-IT" sz="1200" b="0" i="0" dirty="0" smtClean="0">
                <a:solidFill>
                  <a:srgbClr val="4C4D4F"/>
                </a:solidFill>
                <a:latin typeface="Arial Nova Light" panose="020B0304020202020204" pitchFamily="34" charset="0"/>
                <a:ea typeface="+mn-ea"/>
                <a:cs typeface="Arial"/>
              </a:defRPr>
            </a:lvl3pPr>
            <a:lvl4pPr marL="901700" indent="-285750">
              <a:buFont typeface="Arial" panose="020B0604020202020204" pitchFamily="34" charset="0"/>
              <a:buChar char="•"/>
              <a:defRPr lang="it-IT" sz="1200" b="0" i="0" dirty="0" smtClean="0">
                <a:solidFill>
                  <a:srgbClr val="4C4D4F"/>
                </a:solidFill>
                <a:latin typeface="Arial Nova Light" panose="020B0304020202020204" pitchFamily="34" charset="0"/>
                <a:ea typeface="+mn-ea"/>
                <a:cs typeface="Arial"/>
              </a:defRPr>
            </a:lvl4pPr>
            <a:lvl5pPr marL="2114550" indent="-285750">
              <a:buFont typeface="Bahnschrift Light" panose="020B0502040204020203" pitchFamily="34" charset="0"/>
              <a:buChar char="–"/>
              <a:defRPr sz="140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it-IT"/>
              <a:t>Fare clic per modificare il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007268FF-85DF-41ED-97F2-1E1C4041293C}"/>
              </a:ext>
            </a:extLst>
          </p:cNvPr>
          <p:cNvSpPr/>
          <p:nvPr userDrawn="1"/>
        </p:nvSpPr>
        <p:spPr>
          <a:xfrm>
            <a:off x="0" y="0"/>
            <a:ext cx="6096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768FB02B-0044-45B2-AA49-EB977FFD5B08}"/>
              </a:ext>
            </a:extLst>
          </p:cNvPr>
          <p:cNvGrpSpPr/>
          <p:nvPr userDrawn="1"/>
        </p:nvGrpSpPr>
        <p:grpSpPr>
          <a:xfrm>
            <a:off x="725784" y="6190653"/>
            <a:ext cx="923925" cy="572694"/>
            <a:chOff x="4682837" y="5624741"/>
            <a:chExt cx="923925" cy="572694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4674264D-0684-40BB-B686-A8A8F73F50F9}"/>
                </a:ext>
              </a:extLst>
            </p:cNvPr>
            <p:cNvSpPr/>
            <p:nvPr/>
          </p:nvSpPr>
          <p:spPr>
            <a:xfrm>
              <a:off x="4699838" y="5624741"/>
              <a:ext cx="314960" cy="334645"/>
            </a:xfrm>
            <a:custGeom>
              <a:avLst/>
              <a:gdLst/>
              <a:ahLst/>
              <a:cxnLst/>
              <a:rect l="l" t="t" r="r" b="b"/>
              <a:pathLst>
                <a:path w="314960" h="334645">
                  <a:moveTo>
                    <a:pt x="71983" y="298742"/>
                  </a:moveTo>
                  <a:lnTo>
                    <a:pt x="70675" y="290487"/>
                  </a:lnTo>
                  <a:lnTo>
                    <a:pt x="66370" y="283311"/>
                  </a:lnTo>
                  <a:lnTo>
                    <a:pt x="59397" y="278180"/>
                  </a:lnTo>
                  <a:lnTo>
                    <a:pt x="50977" y="276136"/>
                  </a:lnTo>
                  <a:lnTo>
                    <a:pt x="42710" y="277444"/>
                  </a:lnTo>
                  <a:lnTo>
                    <a:pt x="35547" y="281749"/>
                  </a:lnTo>
                  <a:lnTo>
                    <a:pt x="30403" y="288721"/>
                  </a:lnTo>
                  <a:lnTo>
                    <a:pt x="28371" y="297141"/>
                  </a:lnTo>
                  <a:lnTo>
                    <a:pt x="29679" y="305396"/>
                  </a:lnTo>
                  <a:lnTo>
                    <a:pt x="33985" y="312572"/>
                  </a:lnTo>
                  <a:lnTo>
                    <a:pt x="40957" y="317715"/>
                  </a:lnTo>
                  <a:lnTo>
                    <a:pt x="49377" y="319747"/>
                  </a:lnTo>
                  <a:lnTo>
                    <a:pt x="57645" y="318439"/>
                  </a:lnTo>
                  <a:lnTo>
                    <a:pt x="64808" y="314121"/>
                  </a:lnTo>
                  <a:lnTo>
                    <a:pt x="69951" y="307162"/>
                  </a:lnTo>
                  <a:lnTo>
                    <a:pt x="71983" y="298742"/>
                  </a:lnTo>
                  <a:close/>
                </a:path>
                <a:path w="314960" h="334645">
                  <a:moveTo>
                    <a:pt x="77774" y="131635"/>
                  </a:moveTo>
                  <a:lnTo>
                    <a:pt x="75819" y="124790"/>
                  </a:lnTo>
                  <a:lnTo>
                    <a:pt x="71069" y="118567"/>
                  </a:lnTo>
                  <a:lnTo>
                    <a:pt x="63931" y="113766"/>
                  </a:lnTo>
                  <a:lnTo>
                    <a:pt x="55676" y="111391"/>
                  </a:lnTo>
                  <a:lnTo>
                    <a:pt x="47853" y="111747"/>
                  </a:lnTo>
                  <a:lnTo>
                    <a:pt x="41338" y="114642"/>
                  </a:lnTo>
                  <a:lnTo>
                    <a:pt x="36995" y="119888"/>
                  </a:lnTo>
                  <a:lnTo>
                    <a:pt x="1244" y="196583"/>
                  </a:lnTo>
                  <a:lnTo>
                    <a:pt x="0" y="203288"/>
                  </a:lnTo>
                  <a:lnTo>
                    <a:pt x="1968" y="210146"/>
                  </a:lnTo>
                  <a:lnTo>
                    <a:pt x="6718" y="216357"/>
                  </a:lnTo>
                  <a:lnTo>
                    <a:pt x="13855" y="221145"/>
                  </a:lnTo>
                  <a:lnTo>
                    <a:pt x="22110" y="223532"/>
                  </a:lnTo>
                  <a:lnTo>
                    <a:pt x="29933" y="223177"/>
                  </a:lnTo>
                  <a:lnTo>
                    <a:pt x="36436" y="220268"/>
                  </a:lnTo>
                  <a:lnTo>
                    <a:pt x="40779" y="215023"/>
                  </a:lnTo>
                  <a:lnTo>
                    <a:pt x="76542" y="138328"/>
                  </a:lnTo>
                  <a:lnTo>
                    <a:pt x="77774" y="131635"/>
                  </a:lnTo>
                  <a:close/>
                </a:path>
                <a:path w="314960" h="334645">
                  <a:moveTo>
                    <a:pt x="163436" y="257454"/>
                  </a:moveTo>
                  <a:lnTo>
                    <a:pt x="162128" y="249199"/>
                  </a:lnTo>
                  <a:lnTo>
                    <a:pt x="157822" y="242023"/>
                  </a:lnTo>
                  <a:lnTo>
                    <a:pt x="150850" y="236893"/>
                  </a:lnTo>
                  <a:lnTo>
                    <a:pt x="142430" y="234848"/>
                  </a:lnTo>
                  <a:lnTo>
                    <a:pt x="134162" y="236156"/>
                  </a:lnTo>
                  <a:lnTo>
                    <a:pt x="127000" y="240461"/>
                  </a:lnTo>
                  <a:lnTo>
                    <a:pt x="121856" y="247434"/>
                  </a:lnTo>
                  <a:lnTo>
                    <a:pt x="119824" y="255866"/>
                  </a:lnTo>
                  <a:lnTo>
                    <a:pt x="121119" y="264121"/>
                  </a:lnTo>
                  <a:lnTo>
                    <a:pt x="125437" y="271297"/>
                  </a:lnTo>
                  <a:lnTo>
                    <a:pt x="132410" y="276440"/>
                  </a:lnTo>
                  <a:lnTo>
                    <a:pt x="140830" y="278472"/>
                  </a:lnTo>
                  <a:lnTo>
                    <a:pt x="149085" y="277164"/>
                  </a:lnTo>
                  <a:lnTo>
                    <a:pt x="156248" y="272846"/>
                  </a:lnTo>
                  <a:lnTo>
                    <a:pt x="161404" y="265874"/>
                  </a:lnTo>
                  <a:lnTo>
                    <a:pt x="163436" y="257454"/>
                  </a:lnTo>
                  <a:close/>
                </a:path>
                <a:path w="314960" h="334645">
                  <a:moveTo>
                    <a:pt x="169151" y="90652"/>
                  </a:moveTo>
                  <a:lnTo>
                    <a:pt x="167119" y="83921"/>
                  </a:lnTo>
                  <a:lnTo>
                    <a:pt x="162331" y="77787"/>
                  </a:lnTo>
                  <a:lnTo>
                    <a:pt x="155181" y="73025"/>
                  </a:lnTo>
                  <a:lnTo>
                    <a:pt x="146939" y="70612"/>
                  </a:lnTo>
                  <a:lnTo>
                    <a:pt x="139166" y="70891"/>
                  </a:lnTo>
                  <a:lnTo>
                    <a:pt x="132715" y="73660"/>
                  </a:lnTo>
                  <a:lnTo>
                    <a:pt x="128447" y="78752"/>
                  </a:lnTo>
                  <a:lnTo>
                    <a:pt x="83096" y="176009"/>
                  </a:lnTo>
                  <a:lnTo>
                    <a:pt x="81940" y="182549"/>
                  </a:lnTo>
                  <a:lnTo>
                    <a:pt x="83959" y="189280"/>
                  </a:lnTo>
                  <a:lnTo>
                    <a:pt x="88734" y="195414"/>
                  </a:lnTo>
                  <a:lnTo>
                    <a:pt x="95885" y="200177"/>
                  </a:lnTo>
                  <a:lnTo>
                    <a:pt x="104127" y="202590"/>
                  </a:lnTo>
                  <a:lnTo>
                    <a:pt x="111912" y="202311"/>
                  </a:lnTo>
                  <a:lnTo>
                    <a:pt x="118364" y="199529"/>
                  </a:lnTo>
                  <a:lnTo>
                    <a:pt x="122643" y="194437"/>
                  </a:lnTo>
                  <a:lnTo>
                    <a:pt x="167995" y="97193"/>
                  </a:lnTo>
                  <a:lnTo>
                    <a:pt x="169151" y="90652"/>
                  </a:lnTo>
                  <a:close/>
                </a:path>
                <a:path w="314960" h="334645">
                  <a:moveTo>
                    <a:pt x="273646" y="21069"/>
                  </a:moveTo>
                  <a:lnTo>
                    <a:pt x="271919" y="13716"/>
                  </a:lnTo>
                  <a:lnTo>
                    <a:pt x="267322" y="7175"/>
                  </a:lnTo>
                  <a:lnTo>
                    <a:pt x="260248" y="2260"/>
                  </a:lnTo>
                  <a:lnTo>
                    <a:pt x="251929" y="0"/>
                  </a:lnTo>
                  <a:lnTo>
                    <a:pt x="243967" y="685"/>
                  </a:lnTo>
                  <a:lnTo>
                    <a:pt x="237223" y="4076"/>
                  </a:lnTo>
                  <a:lnTo>
                    <a:pt x="232600" y="9931"/>
                  </a:lnTo>
                  <a:lnTo>
                    <a:pt x="161683" y="162001"/>
                  </a:lnTo>
                  <a:lnTo>
                    <a:pt x="160172" y="169303"/>
                  </a:lnTo>
                  <a:lnTo>
                    <a:pt x="161899" y="176657"/>
                  </a:lnTo>
                  <a:lnTo>
                    <a:pt x="166497" y="183197"/>
                  </a:lnTo>
                  <a:lnTo>
                    <a:pt x="173570" y="188112"/>
                  </a:lnTo>
                  <a:lnTo>
                    <a:pt x="181889" y="190385"/>
                  </a:lnTo>
                  <a:lnTo>
                    <a:pt x="189865" y="189687"/>
                  </a:lnTo>
                  <a:lnTo>
                    <a:pt x="196608" y="186296"/>
                  </a:lnTo>
                  <a:lnTo>
                    <a:pt x="201218" y="180441"/>
                  </a:lnTo>
                  <a:lnTo>
                    <a:pt x="272135" y="28371"/>
                  </a:lnTo>
                  <a:lnTo>
                    <a:pt x="273646" y="21069"/>
                  </a:lnTo>
                  <a:close/>
                </a:path>
                <a:path w="314960" h="334645">
                  <a:moveTo>
                    <a:pt x="287680" y="145935"/>
                  </a:moveTo>
                  <a:lnTo>
                    <a:pt x="285661" y="139204"/>
                  </a:lnTo>
                  <a:lnTo>
                    <a:pt x="280860" y="133070"/>
                  </a:lnTo>
                  <a:lnTo>
                    <a:pt x="273723" y="128308"/>
                  </a:lnTo>
                  <a:lnTo>
                    <a:pt x="265480" y="125895"/>
                  </a:lnTo>
                  <a:lnTo>
                    <a:pt x="257695" y="126174"/>
                  </a:lnTo>
                  <a:lnTo>
                    <a:pt x="251244" y="128943"/>
                  </a:lnTo>
                  <a:lnTo>
                    <a:pt x="246989" y="134048"/>
                  </a:lnTo>
                  <a:lnTo>
                    <a:pt x="201637" y="231279"/>
                  </a:lnTo>
                  <a:lnTo>
                    <a:pt x="200482" y="237820"/>
                  </a:lnTo>
                  <a:lnTo>
                    <a:pt x="202501" y="244551"/>
                  </a:lnTo>
                  <a:lnTo>
                    <a:pt x="207276" y="250698"/>
                  </a:lnTo>
                  <a:lnTo>
                    <a:pt x="214426" y="255460"/>
                  </a:lnTo>
                  <a:lnTo>
                    <a:pt x="222669" y="257873"/>
                  </a:lnTo>
                  <a:lnTo>
                    <a:pt x="230454" y="257594"/>
                  </a:lnTo>
                  <a:lnTo>
                    <a:pt x="236905" y="254812"/>
                  </a:lnTo>
                  <a:lnTo>
                    <a:pt x="241173" y="249720"/>
                  </a:lnTo>
                  <a:lnTo>
                    <a:pt x="286524" y="152488"/>
                  </a:lnTo>
                  <a:lnTo>
                    <a:pt x="287680" y="145935"/>
                  </a:lnTo>
                  <a:close/>
                </a:path>
                <a:path w="314960" h="334645">
                  <a:moveTo>
                    <a:pt x="314833" y="242189"/>
                  </a:moveTo>
                  <a:lnTo>
                    <a:pt x="312864" y="235331"/>
                  </a:lnTo>
                  <a:lnTo>
                    <a:pt x="308114" y="229120"/>
                  </a:lnTo>
                  <a:lnTo>
                    <a:pt x="300990" y="224320"/>
                  </a:lnTo>
                  <a:lnTo>
                    <a:pt x="292735" y="221932"/>
                  </a:lnTo>
                  <a:lnTo>
                    <a:pt x="284911" y="222288"/>
                  </a:lnTo>
                  <a:lnTo>
                    <a:pt x="278396" y="225196"/>
                  </a:lnTo>
                  <a:lnTo>
                    <a:pt x="274053" y="230441"/>
                  </a:lnTo>
                  <a:lnTo>
                    <a:pt x="238302" y="307136"/>
                  </a:lnTo>
                  <a:lnTo>
                    <a:pt x="237070" y="313829"/>
                  </a:lnTo>
                  <a:lnTo>
                    <a:pt x="239026" y="320687"/>
                  </a:lnTo>
                  <a:lnTo>
                    <a:pt x="243776" y="326898"/>
                  </a:lnTo>
                  <a:lnTo>
                    <a:pt x="250913" y="331698"/>
                  </a:lnTo>
                  <a:lnTo>
                    <a:pt x="259181" y="334073"/>
                  </a:lnTo>
                  <a:lnTo>
                    <a:pt x="266992" y="333717"/>
                  </a:lnTo>
                  <a:lnTo>
                    <a:pt x="273507" y="330822"/>
                  </a:lnTo>
                  <a:lnTo>
                    <a:pt x="277837" y="325577"/>
                  </a:lnTo>
                  <a:lnTo>
                    <a:pt x="313601" y="248881"/>
                  </a:lnTo>
                  <a:lnTo>
                    <a:pt x="314833" y="242189"/>
                  </a:lnTo>
                  <a:close/>
                </a:path>
              </a:pathLst>
            </a:custGeom>
            <a:solidFill>
              <a:srgbClr val="FEC352"/>
            </a:solidFill>
          </p:spPr>
          <p:txBody>
            <a:bodyPr wrap="square" lIns="0" tIns="0" rIns="0" bIns="0" rtlCol="0"/>
            <a:lstStyle/>
            <a:p>
              <a:endParaRPr>
                <a:latin typeface="Bahnschrift Light" panose="020B0502040204020203" pitchFamily="34" charset="0"/>
              </a:endParaRPr>
            </a:p>
          </p:txBody>
        </p:sp>
        <p:grpSp>
          <p:nvGrpSpPr>
            <p:cNvPr id="22" name="object 4">
              <a:extLst>
                <a:ext uri="{FF2B5EF4-FFF2-40B4-BE49-F238E27FC236}">
                  <a16:creationId xmlns:a16="http://schemas.microsoft.com/office/drawing/2014/main" id="{8A208429-1784-4D3A-8673-B72589A68B12}"/>
                </a:ext>
              </a:extLst>
            </p:cNvPr>
            <p:cNvGrpSpPr/>
            <p:nvPr/>
          </p:nvGrpSpPr>
          <p:grpSpPr>
            <a:xfrm>
              <a:off x="4682837" y="5956135"/>
              <a:ext cx="923925" cy="241300"/>
              <a:chOff x="4682837" y="5851233"/>
              <a:chExt cx="923925" cy="241300"/>
            </a:xfrm>
          </p:grpSpPr>
          <p:sp>
            <p:nvSpPr>
              <p:cNvPr id="23" name="object 5">
                <a:extLst>
                  <a:ext uri="{FF2B5EF4-FFF2-40B4-BE49-F238E27FC236}">
                    <a16:creationId xmlns:a16="http://schemas.microsoft.com/office/drawing/2014/main" id="{1E75CDCD-D04A-458C-8EA6-9795D49D6193}"/>
                  </a:ext>
                </a:extLst>
              </p:cNvPr>
              <p:cNvSpPr/>
              <p:nvPr/>
            </p:nvSpPr>
            <p:spPr>
              <a:xfrm>
                <a:off x="4846749" y="5851233"/>
                <a:ext cx="43815" cy="43815"/>
              </a:xfrm>
              <a:custGeom>
                <a:avLst/>
                <a:gdLst/>
                <a:ahLst/>
                <a:cxnLst/>
                <a:rect l="l" t="t" r="r" b="b"/>
                <a:pathLst>
                  <a:path w="43814" h="43814">
                    <a:moveTo>
                      <a:pt x="22607" y="0"/>
                    </a:moveTo>
                    <a:lnTo>
                      <a:pt x="14346" y="1305"/>
                    </a:lnTo>
                    <a:lnTo>
                      <a:pt x="7178" y="5611"/>
                    </a:lnTo>
                    <a:lnTo>
                      <a:pt x="2035" y="12576"/>
                    </a:lnTo>
                    <a:lnTo>
                      <a:pt x="0" y="21000"/>
                    </a:lnTo>
                    <a:lnTo>
                      <a:pt x="1306" y="29264"/>
                    </a:lnTo>
                    <a:lnTo>
                      <a:pt x="5616" y="36433"/>
                    </a:lnTo>
                    <a:lnTo>
                      <a:pt x="12589" y="41570"/>
                    </a:lnTo>
                    <a:lnTo>
                      <a:pt x="21010" y="43606"/>
                    </a:lnTo>
                    <a:lnTo>
                      <a:pt x="29272" y="42299"/>
                    </a:lnTo>
                    <a:lnTo>
                      <a:pt x="36440" y="37989"/>
                    </a:lnTo>
                    <a:lnTo>
                      <a:pt x="41583" y="31016"/>
                    </a:lnTo>
                    <a:lnTo>
                      <a:pt x="43613" y="22600"/>
                    </a:lnTo>
                    <a:lnTo>
                      <a:pt x="42307" y="14340"/>
                    </a:lnTo>
                    <a:lnTo>
                      <a:pt x="38000" y="7172"/>
                    </a:lnTo>
                    <a:lnTo>
                      <a:pt x="31029" y="2035"/>
                    </a:lnTo>
                    <a:lnTo>
                      <a:pt x="22607" y="0"/>
                    </a:lnTo>
                    <a:close/>
                  </a:path>
                </a:pathLst>
              </a:custGeom>
              <a:solidFill>
                <a:srgbClr val="FEC352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Bahnschrift Light" panose="020B0502040204020203" pitchFamily="34" charset="0"/>
                </a:endParaRPr>
              </a:p>
            </p:txBody>
          </p:sp>
          <p:pic>
            <p:nvPicPr>
              <p:cNvPr id="24" name="object 6">
                <a:extLst>
                  <a:ext uri="{FF2B5EF4-FFF2-40B4-BE49-F238E27FC236}">
                    <a16:creationId xmlns:a16="http://schemas.microsoft.com/office/drawing/2014/main" id="{9C84ACFC-CC5E-4A27-AA45-DF4AA2A13DC2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682837" y="5899778"/>
                <a:ext cx="113493" cy="190394"/>
              </a:xfrm>
              <a:prstGeom prst="rect">
                <a:avLst/>
              </a:prstGeom>
            </p:spPr>
          </p:pic>
          <p:sp>
            <p:nvSpPr>
              <p:cNvPr id="25" name="object 7">
                <a:extLst>
                  <a:ext uri="{FF2B5EF4-FFF2-40B4-BE49-F238E27FC236}">
                    <a16:creationId xmlns:a16="http://schemas.microsoft.com/office/drawing/2014/main" id="{53815440-58BA-4AEF-9444-2EE73ED5E993}"/>
                  </a:ext>
                </a:extLst>
              </p:cNvPr>
              <p:cNvSpPr/>
              <p:nvPr/>
            </p:nvSpPr>
            <p:spPr>
              <a:xfrm>
                <a:off x="4808658" y="5899745"/>
                <a:ext cx="797560" cy="192405"/>
              </a:xfrm>
              <a:custGeom>
                <a:avLst/>
                <a:gdLst/>
                <a:ahLst/>
                <a:cxnLst/>
                <a:rect l="l" t="t" r="r" b="b"/>
                <a:pathLst>
                  <a:path w="797560" h="192404">
                    <a:moveTo>
                      <a:pt x="57105" y="177275"/>
                    </a:moveTo>
                    <a:lnTo>
                      <a:pt x="16014" y="177275"/>
                    </a:lnTo>
                    <a:lnTo>
                      <a:pt x="25041" y="183859"/>
                    </a:lnTo>
                    <a:lnTo>
                      <a:pt x="35914" y="188512"/>
                    </a:lnTo>
                    <a:lnTo>
                      <a:pt x="48670" y="191273"/>
                    </a:lnTo>
                    <a:lnTo>
                      <a:pt x="63347" y="192185"/>
                    </a:lnTo>
                    <a:lnTo>
                      <a:pt x="86134" y="188459"/>
                    </a:lnTo>
                    <a:lnTo>
                      <a:pt x="103905" y="178037"/>
                    </a:lnTo>
                    <a:lnTo>
                      <a:pt x="62167" y="178026"/>
                    </a:lnTo>
                    <a:lnTo>
                      <a:pt x="57105" y="177275"/>
                    </a:lnTo>
                    <a:close/>
                  </a:path>
                  <a:path w="797560" h="192404">
                    <a:moveTo>
                      <a:pt x="489661" y="91944"/>
                    </a:moveTo>
                    <a:lnTo>
                      <a:pt x="459752" y="91944"/>
                    </a:lnTo>
                    <a:lnTo>
                      <a:pt x="459315" y="96046"/>
                    </a:lnTo>
                    <a:lnTo>
                      <a:pt x="459105" y="100047"/>
                    </a:lnTo>
                    <a:lnTo>
                      <a:pt x="459105" y="104238"/>
                    </a:lnTo>
                    <a:lnTo>
                      <a:pt x="465087" y="139678"/>
                    </a:lnTo>
                    <a:lnTo>
                      <a:pt x="481798" y="167499"/>
                    </a:lnTo>
                    <a:lnTo>
                      <a:pt x="507384" y="185676"/>
                    </a:lnTo>
                    <a:lnTo>
                      <a:pt x="539991" y="192185"/>
                    </a:lnTo>
                    <a:lnTo>
                      <a:pt x="554957" y="191238"/>
                    </a:lnTo>
                    <a:lnTo>
                      <a:pt x="568915" y="187951"/>
                    </a:lnTo>
                    <a:lnTo>
                      <a:pt x="584064" y="181657"/>
                    </a:lnTo>
                    <a:lnTo>
                      <a:pt x="596344" y="175053"/>
                    </a:lnTo>
                    <a:lnTo>
                      <a:pt x="549681" y="175053"/>
                    </a:lnTo>
                    <a:lnTo>
                      <a:pt x="525360" y="169261"/>
                    </a:lnTo>
                    <a:lnTo>
                      <a:pt x="506388" y="153023"/>
                    </a:lnTo>
                    <a:lnTo>
                      <a:pt x="494058" y="128049"/>
                    </a:lnTo>
                    <a:lnTo>
                      <a:pt x="489661" y="96046"/>
                    </a:lnTo>
                    <a:lnTo>
                      <a:pt x="489661" y="91944"/>
                    </a:lnTo>
                    <a:close/>
                  </a:path>
                  <a:path w="797560" h="192404">
                    <a:moveTo>
                      <a:pt x="18262" y="137778"/>
                    </a:moveTo>
                    <a:lnTo>
                      <a:pt x="1117" y="137778"/>
                    </a:lnTo>
                    <a:lnTo>
                      <a:pt x="1117" y="190699"/>
                    </a:lnTo>
                    <a:lnTo>
                      <a:pt x="16014" y="190699"/>
                    </a:lnTo>
                    <a:lnTo>
                      <a:pt x="16014" y="177275"/>
                    </a:lnTo>
                    <a:lnTo>
                      <a:pt x="57105" y="177275"/>
                    </a:lnTo>
                    <a:lnTo>
                      <a:pt x="45624" y="175572"/>
                    </a:lnTo>
                    <a:lnTo>
                      <a:pt x="31589" y="168949"/>
                    </a:lnTo>
                    <a:lnTo>
                      <a:pt x="21885" y="159322"/>
                    </a:lnTo>
                    <a:lnTo>
                      <a:pt x="18262" y="147849"/>
                    </a:lnTo>
                    <a:lnTo>
                      <a:pt x="18262" y="137778"/>
                    </a:lnTo>
                    <a:close/>
                  </a:path>
                  <a:path w="797560" h="192404">
                    <a:moveTo>
                      <a:pt x="763348" y="91944"/>
                    </a:moveTo>
                    <a:lnTo>
                      <a:pt x="715200" y="91944"/>
                    </a:lnTo>
                    <a:lnTo>
                      <a:pt x="756475" y="180450"/>
                    </a:lnTo>
                    <a:lnTo>
                      <a:pt x="761091" y="186308"/>
                    </a:lnTo>
                    <a:lnTo>
                      <a:pt x="767832" y="189701"/>
                    </a:lnTo>
                    <a:lnTo>
                      <a:pt x="775806" y="190385"/>
                    </a:lnTo>
                    <a:lnTo>
                      <a:pt x="784123" y="188121"/>
                    </a:lnTo>
                    <a:lnTo>
                      <a:pt x="791203" y="183212"/>
                    </a:lnTo>
                    <a:lnTo>
                      <a:pt x="795802" y="176666"/>
                    </a:lnTo>
                    <a:lnTo>
                      <a:pt x="797537" y="169319"/>
                    </a:lnTo>
                    <a:lnTo>
                      <a:pt x="796020" y="162004"/>
                    </a:lnTo>
                    <a:lnTo>
                      <a:pt x="763348" y="91944"/>
                    </a:lnTo>
                    <a:close/>
                  </a:path>
                  <a:path w="797560" h="192404">
                    <a:moveTo>
                      <a:pt x="226110" y="173567"/>
                    </a:moveTo>
                    <a:lnTo>
                      <a:pt x="141516" y="173567"/>
                    </a:lnTo>
                    <a:lnTo>
                      <a:pt x="141516" y="187359"/>
                    </a:lnTo>
                    <a:lnTo>
                      <a:pt x="226110" y="187359"/>
                    </a:lnTo>
                    <a:lnTo>
                      <a:pt x="226110" y="173567"/>
                    </a:lnTo>
                    <a:close/>
                  </a:path>
                  <a:path w="797560" h="192404">
                    <a:moveTo>
                      <a:pt x="338277" y="173567"/>
                    </a:moveTo>
                    <a:lnTo>
                      <a:pt x="254050" y="173567"/>
                    </a:lnTo>
                    <a:lnTo>
                      <a:pt x="254050" y="187359"/>
                    </a:lnTo>
                    <a:lnTo>
                      <a:pt x="338277" y="187359"/>
                    </a:lnTo>
                    <a:lnTo>
                      <a:pt x="338277" y="173567"/>
                    </a:lnTo>
                    <a:close/>
                  </a:path>
                  <a:path w="797560" h="192404">
                    <a:moveTo>
                      <a:pt x="450469" y="173567"/>
                    </a:moveTo>
                    <a:lnTo>
                      <a:pt x="366242" y="173567"/>
                    </a:lnTo>
                    <a:lnTo>
                      <a:pt x="366242" y="187359"/>
                    </a:lnTo>
                    <a:lnTo>
                      <a:pt x="450469" y="187359"/>
                    </a:lnTo>
                    <a:lnTo>
                      <a:pt x="450469" y="173567"/>
                    </a:lnTo>
                    <a:close/>
                  </a:path>
                  <a:path w="797560" h="192404">
                    <a:moveTo>
                      <a:pt x="665784" y="173567"/>
                    </a:moveTo>
                    <a:lnTo>
                      <a:pt x="613638" y="173567"/>
                    </a:lnTo>
                    <a:lnTo>
                      <a:pt x="613638" y="187359"/>
                    </a:lnTo>
                    <a:lnTo>
                      <a:pt x="665784" y="187359"/>
                    </a:lnTo>
                    <a:lnTo>
                      <a:pt x="665784" y="173567"/>
                    </a:lnTo>
                    <a:close/>
                  </a:path>
                  <a:path w="797560" h="192404">
                    <a:moveTo>
                      <a:pt x="57772" y="14055"/>
                    </a:moveTo>
                    <a:lnTo>
                      <a:pt x="34279" y="17595"/>
                    </a:lnTo>
                    <a:lnTo>
                      <a:pt x="16027" y="27561"/>
                    </a:lnTo>
                    <a:lnTo>
                      <a:pt x="4204" y="42976"/>
                    </a:lnTo>
                    <a:lnTo>
                      <a:pt x="0" y="62861"/>
                    </a:lnTo>
                    <a:lnTo>
                      <a:pt x="2537" y="78813"/>
                    </a:lnTo>
                    <a:lnTo>
                      <a:pt x="10802" y="92033"/>
                    </a:lnTo>
                    <a:lnTo>
                      <a:pt x="25776" y="103434"/>
                    </a:lnTo>
                    <a:lnTo>
                      <a:pt x="48437" y="113928"/>
                    </a:lnTo>
                    <a:lnTo>
                      <a:pt x="72699" y="124273"/>
                    </a:lnTo>
                    <a:lnTo>
                      <a:pt x="87912" y="133255"/>
                    </a:lnTo>
                    <a:lnTo>
                      <a:pt x="95786" y="142169"/>
                    </a:lnTo>
                    <a:lnTo>
                      <a:pt x="98031" y="152307"/>
                    </a:lnTo>
                    <a:lnTo>
                      <a:pt x="95320" y="162623"/>
                    </a:lnTo>
                    <a:lnTo>
                      <a:pt x="87818" y="170768"/>
                    </a:lnTo>
                    <a:lnTo>
                      <a:pt x="76476" y="176115"/>
                    </a:lnTo>
                    <a:lnTo>
                      <a:pt x="62242" y="178037"/>
                    </a:lnTo>
                    <a:lnTo>
                      <a:pt x="103924" y="178026"/>
                    </a:lnTo>
                    <a:lnTo>
                      <a:pt x="115493" y="162004"/>
                    </a:lnTo>
                    <a:lnTo>
                      <a:pt x="119621" y="141512"/>
                    </a:lnTo>
                    <a:lnTo>
                      <a:pt x="117245" y="125574"/>
                    </a:lnTo>
                    <a:lnTo>
                      <a:pt x="109280" y="112674"/>
                    </a:lnTo>
                    <a:lnTo>
                      <a:pt x="94471" y="101521"/>
                    </a:lnTo>
                    <a:lnTo>
                      <a:pt x="71564" y="90826"/>
                    </a:lnTo>
                    <a:lnTo>
                      <a:pt x="45078" y="79726"/>
                    </a:lnTo>
                    <a:lnTo>
                      <a:pt x="30791" y="71910"/>
                    </a:lnTo>
                    <a:lnTo>
                      <a:pt x="24962" y="64512"/>
                    </a:lnTo>
                    <a:lnTo>
                      <a:pt x="23850" y="54669"/>
                    </a:lnTo>
                    <a:lnTo>
                      <a:pt x="26131" y="43774"/>
                    </a:lnTo>
                    <a:lnTo>
                      <a:pt x="32604" y="35432"/>
                    </a:lnTo>
                    <a:lnTo>
                      <a:pt x="42710" y="30095"/>
                    </a:lnTo>
                    <a:lnTo>
                      <a:pt x="55892" y="28215"/>
                    </a:lnTo>
                    <a:lnTo>
                      <a:pt x="98801" y="28215"/>
                    </a:lnTo>
                    <a:lnTo>
                      <a:pt x="97281" y="26717"/>
                    </a:lnTo>
                    <a:lnTo>
                      <a:pt x="88999" y="21122"/>
                    </a:lnTo>
                    <a:lnTo>
                      <a:pt x="79751" y="17171"/>
                    </a:lnTo>
                    <a:lnTo>
                      <a:pt x="69391" y="14828"/>
                    </a:lnTo>
                    <a:lnTo>
                      <a:pt x="57772" y="14055"/>
                    </a:lnTo>
                    <a:close/>
                  </a:path>
                  <a:path w="797560" h="192404">
                    <a:moveTo>
                      <a:pt x="595515" y="157908"/>
                    </a:moveTo>
                    <a:lnTo>
                      <a:pt x="581647" y="166244"/>
                    </a:lnTo>
                    <a:lnTo>
                      <a:pt x="570364" y="171509"/>
                    </a:lnTo>
                    <a:lnTo>
                      <a:pt x="560198" y="174260"/>
                    </a:lnTo>
                    <a:lnTo>
                      <a:pt x="549681" y="175053"/>
                    </a:lnTo>
                    <a:lnTo>
                      <a:pt x="596344" y="175053"/>
                    </a:lnTo>
                    <a:lnTo>
                      <a:pt x="602602" y="171687"/>
                    </a:lnTo>
                    <a:lnTo>
                      <a:pt x="595515" y="157908"/>
                    </a:lnTo>
                    <a:close/>
                  </a:path>
                  <a:path w="797560" h="192404">
                    <a:moveTo>
                      <a:pt x="197802" y="39379"/>
                    </a:moveTo>
                    <a:lnTo>
                      <a:pt x="169837" y="39379"/>
                    </a:lnTo>
                    <a:lnTo>
                      <a:pt x="169837" y="173567"/>
                    </a:lnTo>
                    <a:lnTo>
                      <a:pt x="197802" y="173567"/>
                    </a:lnTo>
                    <a:lnTo>
                      <a:pt x="197802" y="76653"/>
                    </a:lnTo>
                    <a:lnTo>
                      <a:pt x="215953" y="56536"/>
                    </a:lnTo>
                    <a:lnTo>
                      <a:pt x="197802" y="56536"/>
                    </a:lnTo>
                    <a:lnTo>
                      <a:pt x="197802" y="39379"/>
                    </a:lnTo>
                    <a:close/>
                  </a:path>
                  <a:path w="797560" h="192404">
                    <a:moveTo>
                      <a:pt x="301792" y="32317"/>
                    </a:moveTo>
                    <a:lnTo>
                      <a:pt x="255562" y="32317"/>
                    </a:lnTo>
                    <a:lnTo>
                      <a:pt x="266612" y="34547"/>
                    </a:lnTo>
                    <a:lnTo>
                      <a:pt x="274937" y="40933"/>
                    </a:lnTo>
                    <a:lnTo>
                      <a:pt x="280136" y="50922"/>
                    </a:lnTo>
                    <a:lnTo>
                      <a:pt x="280229" y="51324"/>
                    </a:lnTo>
                    <a:lnTo>
                      <a:pt x="282016" y="64360"/>
                    </a:lnTo>
                    <a:lnTo>
                      <a:pt x="282016" y="173567"/>
                    </a:lnTo>
                    <a:lnTo>
                      <a:pt x="310349" y="173567"/>
                    </a:lnTo>
                    <a:lnTo>
                      <a:pt x="310349" y="76653"/>
                    </a:lnTo>
                    <a:lnTo>
                      <a:pt x="329046" y="56536"/>
                    </a:lnTo>
                    <a:lnTo>
                      <a:pt x="310349" y="56536"/>
                    </a:lnTo>
                    <a:lnTo>
                      <a:pt x="305507" y="37790"/>
                    </a:lnTo>
                    <a:lnTo>
                      <a:pt x="301792" y="32317"/>
                    </a:lnTo>
                    <a:close/>
                  </a:path>
                  <a:path w="797560" h="192404">
                    <a:moveTo>
                      <a:pt x="414254" y="32673"/>
                    </a:moveTo>
                    <a:lnTo>
                      <a:pt x="368109" y="32673"/>
                    </a:lnTo>
                    <a:lnTo>
                      <a:pt x="379159" y="34795"/>
                    </a:lnTo>
                    <a:lnTo>
                      <a:pt x="387431" y="40933"/>
                    </a:lnTo>
                    <a:lnTo>
                      <a:pt x="387549" y="41096"/>
                    </a:lnTo>
                    <a:lnTo>
                      <a:pt x="392735" y="50922"/>
                    </a:lnTo>
                    <a:lnTo>
                      <a:pt x="394563" y="64360"/>
                    </a:lnTo>
                    <a:lnTo>
                      <a:pt x="394563" y="173567"/>
                    </a:lnTo>
                    <a:lnTo>
                      <a:pt x="422516" y="173567"/>
                    </a:lnTo>
                    <a:lnTo>
                      <a:pt x="422516" y="91944"/>
                    </a:lnTo>
                    <a:lnTo>
                      <a:pt x="489661" y="91944"/>
                    </a:lnTo>
                    <a:lnTo>
                      <a:pt x="763342" y="91931"/>
                    </a:lnTo>
                    <a:lnTo>
                      <a:pt x="756395" y="77034"/>
                    </a:lnTo>
                    <a:lnTo>
                      <a:pt x="490042" y="77034"/>
                    </a:lnTo>
                    <a:lnTo>
                      <a:pt x="422516" y="77021"/>
                    </a:lnTo>
                    <a:lnTo>
                      <a:pt x="422516" y="60270"/>
                    </a:lnTo>
                    <a:lnTo>
                      <a:pt x="419408" y="41096"/>
                    </a:lnTo>
                    <a:lnTo>
                      <a:pt x="414254" y="32673"/>
                    </a:lnTo>
                    <a:close/>
                  </a:path>
                  <a:path w="797560" h="192404">
                    <a:moveTo>
                      <a:pt x="763342" y="91931"/>
                    </a:moveTo>
                    <a:lnTo>
                      <a:pt x="489661" y="91931"/>
                    </a:lnTo>
                    <a:lnTo>
                      <a:pt x="663397" y="91944"/>
                    </a:lnTo>
                    <a:lnTo>
                      <a:pt x="627786" y="173567"/>
                    </a:lnTo>
                    <a:lnTo>
                      <a:pt x="644550" y="173567"/>
                    </a:lnTo>
                    <a:lnTo>
                      <a:pt x="681621" y="91944"/>
                    </a:lnTo>
                    <a:lnTo>
                      <a:pt x="763348" y="91944"/>
                    </a:lnTo>
                    <a:close/>
                  </a:path>
                  <a:path w="797560" h="192404">
                    <a:moveTo>
                      <a:pt x="583928" y="29701"/>
                    </a:moveTo>
                    <a:lnTo>
                      <a:pt x="539584" y="29701"/>
                    </a:lnTo>
                    <a:lnTo>
                      <a:pt x="554487" y="32553"/>
                    </a:lnTo>
                    <a:lnTo>
                      <a:pt x="566174" y="40507"/>
                    </a:lnTo>
                    <a:lnTo>
                      <a:pt x="573799" y="52649"/>
                    </a:lnTo>
                    <a:lnTo>
                      <a:pt x="576529" y="68081"/>
                    </a:lnTo>
                    <a:lnTo>
                      <a:pt x="576529" y="77034"/>
                    </a:lnTo>
                    <a:lnTo>
                      <a:pt x="756395" y="77034"/>
                    </a:lnTo>
                    <a:lnTo>
                      <a:pt x="606933" y="77021"/>
                    </a:lnTo>
                    <a:lnTo>
                      <a:pt x="600868" y="51297"/>
                    </a:lnTo>
                    <a:lnTo>
                      <a:pt x="586770" y="31441"/>
                    </a:lnTo>
                    <a:lnTo>
                      <a:pt x="583928" y="29701"/>
                    </a:lnTo>
                    <a:close/>
                  </a:path>
                  <a:path w="797560" h="192404">
                    <a:moveTo>
                      <a:pt x="539241" y="14055"/>
                    </a:moveTo>
                    <a:lnTo>
                      <a:pt x="512656" y="18607"/>
                    </a:lnTo>
                    <a:lnTo>
                      <a:pt x="490255" y="31441"/>
                    </a:lnTo>
                    <a:lnTo>
                      <a:pt x="473142" y="51324"/>
                    </a:lnTo>
                    <a:lnTo>
                      <a:pt x="462406" y="77021"/>
                    </a:lnTo>
                    <a:lnTo>
                      <a:pt x="490045" y="77021"/>
                    </a:lnTo>
                    <a:lnTo>
                      <a:pt x="495379" y="57369"/>
                    </a:lnTo>
                    <a:lnTo>
                      <a:pt x="505879" y="42462"/>
                    </a:lnTo>
                    <a:lnTo>
                      <a:pt x="520846" y="33007"/>
                    </a:lnTo>
                    <a:lnTo>
                      <a:pt x="539584" y="29701"/>
                    </a:lnTo>
                    <a:lnTo>
                      <a:pt x="583928" y="29701"/>
                    </a:lnTo>
                    <a:lnTo>
                      <a:pt x="565811" y="18607"/>
                    </a:lnTo>
                    <a:lnTo>
                      <a:pt x="539241" y="14055"/>
                    </a:lnTo>
                    <a:close/>
                  </a:path>
                  <a:path w="797560" h="192404">
                    <a:moveTo>
                      <a:pt x="705768" y="0"/>
                    </a:moveTo>
                    <a:lnTo>
                      <a:pt x="697458" y="2269"/>
                    </a:lnTo>
                    <a:lnTo>
                      <a:pt x="690378" y="7178"/>
                    </a:lnTo>
                    <a:lnTo>
                      <a:pt x="685779" y="13723"/>
                    </a:lnTo>
                    <a:lnTo>
                      <a:pt x="684044" y="21066"/>
                    </a:lnTo>
                    <a:lnTo>
                      <a:pt x="685558" y="28368"/>
                    </a:lnTo>
                    <a:lnTo>
                      <a:pt x="708240" y="77021"/>
                    </a:lnTo>
                    <a:lnTo>
                      <a:pt x="756389" y="77021"/>
                    </a:lnTo>
                    <a:lnTo>
                      <a:pt x="725106" y="9940"/>
                    </a:lnTo>
                    <a:lnTo>
                      <a:pt x="720482" y="4080"/>
                    </a:lnTo>
                    <a:lnTo>
                      <a:pt x="713740" y="685"/>
                    </a:lnTo>
                    <a:lnTo>
                      <a:pt x="705768" y="0"/>
                    </a:lnTo>
                    <a:close/>
                  </a:path>
                  <a:path w="797560" h="192404">
                    <a:moveTo>
                      <a:pt x="98801" y="28215"/>
                    </a:moveTo>
                    <a:lnTo>
                      <a:pt x="55892" y="28215"/>
                    </a:lnTo>
                    <a:lnTo>
                      <a:pt x="70151" y="30306"/>
                    </a:lnTo>
                    <a:lnTo>
                      <a:pt x="81894" y="35994"/>
                    </a:lnTo>
                    <a:lnTo>
                      <a:pt x="89863" y="44407"/>
                    </a:lnTo>
                    <a:lnTo>
                      <a:pt x="92798" y="54669"/>
                    </a:lnTo>
                    <a:lnTo>
                      <a:pt x="92798" y="58010"/>
                    </a:lnTo>
                    <a:lnTo>
                      <a:pt x="92062" y="62861"/>
                    </a:lnTo>
                    <a:lnTo>
                      <a:pt x="90550" y="66976"/>
                    </a:lnTo>
                    <a:lnTo>
                      <a:pt x="106591" y="66976"/>
                    </a:lnTo>
                    <a:lnTo>
                      <a:pt x="113017" y="39379"/>
                    </a:lnTo>
                    <a:lnTo>
                      <a:pt x="197802" y="39379"/>
                    </a:lnTo>
                    <a:lnTo>
                      <a:pt x="197802" y="30336"/>
                    </a:lnTo>
                    <a:lnTo>
                      <a:pt x="100952" y="30336"/>
                    </a:lnTo>
                    <a:lnTo>
                      <a:pt x="98801" y="28215"/>
                    </a:lnTo>
                    <a:close/>
                  </a:path>
                  <a:path w="797560" h="192404">
                    <a:moveTo>
                      <a:pt x="265595" y="14055"/>
                    </a:moveTo>
                    <a:lnTo>
                      <a:pt x="248874" y="16133"/>
                    </a:lnTo>
                    <a:lnTo>
                      <a:pt x="233237" y="23137"/>
                    </a:lnTo>
                    <a:lnTo>
                      <a:pt x="216830" y="36220"/>
                    </a:lnTo>
                    <a:lnTo>
                      <a:pt x="197802" y="56536"/>
                    </a:lnTo>
                    <a:lnTo>
                      <a:pt x="215953" y="56536"/>
                    </a:lnTo>
                    <a:lnTo>
                      <a:pt x="218241" y="54000"/>
                    </a:lnTo>
                    <a:lnTo>
                      <a:pt x="232826" y="40504"/>
                    </a:lnTo>
                    <a:lnTo>
                      <a:pt x="244331" y="34003"/>
                    </a:lnTo>
                    <a:lnTo>
                      <a:pt x="255562" y="32317"/>
                    </a:lnTo>
                    <a:lnTo>
                      <a:pt x="301792" y="32317"/>
                    </a:lnTo>
                    <a:lnTo>
                      <a:pt x="296506" y="24532"/>
                    </a:lnTo>
                    <a:lnTo>
                      <a:pt x="283239" y="16656"/>
                    </a:lnTo>
                    <a:lnTo>
                      <a:pt x="265595" y="14055"/>
                    </a:lnTo>
                    <a:close/>
                  </a:path>
                  <a:path w="797560" h="192404">
                    <a:moveTo>
                      <a:pt x="377786" y="14055"/>
                    </a:moveTo>
                    <a:lnTo>
                      <a:pt x="361286" y="16133"/>
                    </a:lnTo>
                    <a:lnTo>
                      <a:pt x="345749" y="23137"/>
                    </a:lnTo>
                    <a:lnTo>
                      <a:pt x="329371" y="36220"/>
                    </a:lnTo>
                    <a:lnTo>
                      <a:pt x="310349" y="56536"/>
                    </a:lnTo>
                    <a:lnTo>
                      <a:pt x="329046" y="56536"/>
                    </a:lnTo>
                    <a:lnTo>
                      <a:pt x="330085" y="55419"/>
                    </a:lnTo>
                    <a:lnTo>
                      <a:pt x="341057" y="44632"/>
                    </a:lnTo>
                    <a:lnTo>
                      <a:pt x="350493" y="37617"/>
                    </a:lnTo>
                    <a:lnTo>
                      <a:pt x="359230" y="33816"/>
                    </a:lnTo>
                    <a:lnTo>
                      <a:pt x="368109" y="32673"/>
                    </a:lnTo>
                    <a:lnTo>
                      <a:pt x="414254" y="32673"/>
                    </a:lnTo>
                    <a:lnTo>
                      <a:pt x="410500" y="26537"/>
                    </a:lnTo>
                    <a:lnTo>
                      <a:pt x="396418" y="17292"/>
                    </a:lnTo>
                    <a:lnTo>
                      <a:pt x="377786" y="14055"/>
                    </a:lnTo>
                    <a:close/>
                  </a:path>
                  <a:path w="797560" h="192404">
                    <a:moveTo>
                      <a:pt x="197802" y="14804"/>
                    </a:moveTo>
                    <a:lnTo>
                      <a:pt x="191084" y="14804"/>
                    </a:lnTo>
                    <a:lnTo>
                      <a:pt x="100952" y="30336"/>
                    </a:lnTo>
                    <a:lnTo>
                      <a:pt x="197802" y="30336"/>
                    </a:lnTo>
                    <a:lnTo>
                      <a:pt x="197802" y="14804"/>
                    </a:lnTo>
                    <a:close/>
                  </a:path>
                </a:pathLst>
              </a:custGeom>
              <a:solidFill>
                <a:srgbClr val="717073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Bahnschrift Light" panose="020B0502040204020203" pitchFamily="34" charset="0"/>
                </a:endParaRPr>
              </a:p>
            </p:txBody>
          </p:sp>
        </p:grpSp>
      </p:grpSp>
      <p:sp>
        <p:nvSpPr>
          <p:cNvPr id="29" name="object 10">
            <a:extLst>
              <a:ext uri="{FF2B5EF4-FFF2-40B4-BE49-F238E27FC236}">
                <a16:creationId xmlns:a16="http://schemas.microsoft.com/office/drawing/2014/main" id="{2D6C844E-8B61-4981-AB97-F4B37BB3ACBF}"/>
              </a:ext>
            </a:extLst>
          </p:cNvPr>
          <p:cNvSpPr/>
          <p:nvPr userDrawn="1"/>
        </p:nvSpPr>
        <p:spPr>
          <a:xfrm>
            <a:off x="11734800" y="61178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445134" h="445134">
                <a:moveTo>
                  <a:pt x="222351" y="444715"/>
                </a:moveTo>
                <a:lnTo>
                  <a:pt x="267165" y="440198"/>
                </a:lnTo>
                <a:lnTo>
                  <a:pt x="308904" y="427241"/>
                </a:lnTo>
                <a:lnTo>
                  <a:pt x="346673" y="406740"/>
                </a:lnTo>
                <a:lnTo>
                  <a:pt x="379580" y="379588"/>
                </a:lnTo>
                <a:lnTo>
                  <a:pt x="406731" y="346680"/>
                </a:lnTo>
                <a:lnTo>
                  <a:pt x="427230" y="308911"/>
                </a:lnTo>
                <a:lnTo>
                  <a:pt x="440186" y="267174"/>
                </a:lnTo>
                <a:lnTo>
                  <a:pt x="444703" y="222364"/>
                </a:lnTo>
                <a:lnTo>
                  <a:pt x="440186" y="177549"/>
                </a:lnTo>
                <a:lnTo>
                  <a:pt x="427230" y="135809"/>
                </a:lnTo>
                <a:lnTo>
                  <a:pt x="406731" y="98038"/>
                </a:lnTo>
                <a:lnTo>
                  <a:pt x="379580" y="65128"/>
                </a:lnTo>
                <a:lnTo>
                  <a:pt x="346673" y="37976"/>
                </a:lnTo>
                <a:lnTo>
                  <a:pt x="308904" y="17474"/>
                </a:lnTo>
                <a:lnTo>
                  <a:pt x="267165" y="4517"/>
                </a:lnTo>
                <a:lnTo>
                  <a:pt x="222351" y="0"/>
                </a:lnTo>
                <a:lnTo>
                  <a:pt x="177537" y="4517"/>
                </a:lnTo>
                <a:lnTo>
                  <a:pt x="135799" y="17474"/>
                </a:lnTo>
                <a:lnTo>
                  <a:pt x="98029" y="37976"/>
                </a:lnTo>
                <a:lnTo>
                  <a:pt x="65122" y="65128"/>
                </a:lnTo>
                <a:lnTo>
                  <a:pt x="37972" y="98038"/>
                </a:lnTo>
                <a:lnTo>
                  <a:pt x="17472" y="135809"/>
                </a:lnTo>
                <a:lnTo>
                  <a:pt x="4517" y="177549"/>
                </a:lnTo>
                <a:lnTo>
                  <a:pt x="0" y="222364"/>
                </a:lnTo>
                <a:lnTo>
                  <a:pt x="4517" y="267174"/>
                </a:lnTo>
                <a:lnTo>
                  <a:pt x="17472" y="308911"/>
                </a:lnTo>
                <a:lnTo>
                  <a:pt x="37972" y="346680"/>
                </a:lnTo>
                <a:lnTo>
                  <a:pt x="65122" y="379588"/>
                </a:lnTo>
                <a:lnTo>
                  <a:pt x="98029" y="406740"/>
                </a:lnTo>
                <a:lnTo>
                  <a:pt x="135799" y="427241"/>
                </a:lnTo>
                <a:lnTo>
                  <a:pt x="177537" y="440198"/>
                </a:lnTo>
                <a:lnTo>
                  <a:pt x="222351" y="444715"/>
                </a:lnTo>
                <a:close/>
              </a:path>
            </a:pathLst>
          </a:custGeom>
          <a:ln w="8890">
            <a:solidFill>
              <a:srgbClr val="FDBE56"/>
            </a:solidFill>
          </a:ln>
        </p:spPr>
        <p:txBody>
          <a:bodyPr wrap="square" lIns="0" tIns="0" rIns="0" bIns="0" rtlCol="0"/>
          <a:lstStyle/>
          <a:p>
            <a:pPr algn="ctr"/>
            <a:endParaRPr>
              <a:latin typeface="Bahnschrift Light" panose="020B0502040204020203" pitchFamily="34" charset="0"/>
            </a:endParaRPr>
          </a:p>
        </p:txBody>
      </p:sp>
      <p:sp>
        <p:nvSpPr>
          <p:cNvPr id="30" name="Segnaposto piè di pagina 5">
            <a:extLst>
              <a:ext uri="{FF2B5EF4-FFF2-40B4-BE49-F238E27FC236}">
                <a16:creationId xmlns:a16="http://schemas.microsoft.com/office/drawing/2014/main" id="{50F4C784-2BD7-4D9A-9A7C-6665D4E9FE8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9852000" y="6453506"/>
            <a:ext cx="2340000" cy="234000"/>
          </a:xfrm>
          <a:solidFill>
            <a:srgbClr val="FBBC4A"/>
          </a:solidFill>
          <a:ln>
            <a:noFill/>
          </a:ln>
        </p:spPr>
        <p:txBody>
          <a:bodyPr wrap="none" lIns="72000" tIns="36000" rIns="72000" bIns="36000" rtlCol="0">
            <a:noAutofit/>
          </a:bodyPr>
          <a:lstStyle>
            <a:lvl1pPr>
              <a:defRPr lang="it-IT" sz="1200" dirty="0">
                <a:solidFill>
                  <a:schemeClr val="bg1"/>
                </a:solidFill>
                <a:latin typeface="Bahnschrift Light" panose="020F0302020204030204" pitchFamily="34" charset="0"/>
                <a:cs typeface="Bahnschrift Light" panose="020F0302020204030204" pitchFamily="34" charset="0"/>
              </a:defRPr>
            </a:lvl1pPr>
          </a:lstStyle>
          <a:p>
            <a:pPr algn="l"/>
            <a:endParaRPr lang="it-IT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974DAE4F-454C-42F9-A36A-5E1D7B3AD1D0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839788" y="1214438"/>
            <a:ext cx="10971212" cy="276999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Arial Nova Cond" panose="020B0506020202020204" pitchFamily="34" charset="0"/>
              </a:defRPr>
            </a:lvl1pPr>
          </a:lstStyle>
          <a:p>
            <a:pPr lvl="0"/>
            <a:r>
              <a:rPr lang="it-IT"/>
              <a:t>FARE CLIC PER MODIFICARE IL SOTTOTITOLO</a:t>
            </a:r>
          </a:p>
        </p:txBody>
      </p:sp>
      <p:pic>
        <p:nvPicPr>
          <p:cNvPr id="15" name="Immagine 14" descr="Immagine che contiene clipart&#10;&#10;Descrizione generata automaticamente">
            <a:extLst>
              <a:ext uri="{FF2B5EF4-FFF2-40B4-BE49-F238E27FC236}">
                <a16:creationId xmlns:a16="http://schemas.microsoft.com/office/drawing/2014/main" id="{05D5F9AB-A660-4E96-ACAA-74A8706554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6" r="53902"/>
          <a:stretch/>
        </p:blipFill>
        <p:spPr>
          <a:xfrm>
            <a:off x="1" y="1"/>
            <a:ext cx="640254" cy="6858000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B3435F5-A384-4665-9F27-B60D0180AE18}"/>
              </a:ext>
            </a:extLst>
          </p:cNvPr>
          <p:cNvSpPr txBox="1"/>
          <p:nvPr userDrawn="1"/>
        </p:nvSpPr>
        <p:spPr>
          <a:xfrm>
            <a:off x="11806800" y="148845"/>
            <a:ext cx="216000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spAutoFit/>
          </a:bodyPr>
          <a:lstStyle/>
          <a:p>
            <a:fld id="{E1EE9D5F-AEBD-4A21-8016-4A9D2B0A2393}" type="slidenum">
              <a:rPr lang="it-IT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ova Cond Light" panose="020B0306020202020204" pitchFamily="34" charset="0"/>
              </a:rPr>
              <a:t>‹N›</a:t>
            </a:fld>
            <a:endParaRPr lang="it-IT" sz="1200">
              <a:solidFill>
                <a:schemeClr val="tx1">
                  <a:lumMod val="50000"/>
                  <a:lumOff val="50000"/>
                </a:schemeClr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507E79B-5EDD-4003-943F-D5462DE49883}"/>
              </a:ext>
            </a:extLst>
          </p:cNvPr>
          <p:cNvSpPr txBox="1"/>
          <p:nvPr userDrawn="1"/>
        </p:nvSpPr>
        <p:spPr>
          <a:xfrm>
            <a:off x="3045542" y="6518364"/>
            <a:ext cx="610091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i="1">
                <a:effectLst/>
                <a:latin typeface="Arial Nova Light" panose="020B0304020202020204" pitchFamily="34" charset="0"/>
                <a:ea typeface="Calibri" panose="020F0502020204030204" pitchFamily="34" charset="0"/>
              </a:rPr>
              <a:t>this document is the property of Ismea who reserves all rights</a:t>
            </a:r>
            <a:endParaRPr lang="it-IT" sz="900" i="1">
              <a:latin typeface="Arial Nova Light" panose="020B0304020202020204" pitchFamily="34" charset="0"/>
            </a:endParaRPr>
          </a:p>
        </p:txBody>
      </p:sp>
      <p:sp>
        <p:nvSpPr>
          <p:cNvPr id="3" name="object 11">
            <a:extLst>
              <a:ext uri="{FF2B5EF4-FFF2-40B4-BE49-F238E27FC236}">
                <a16:creationId xmlns:a16="http://schemas.microsoft.com/office/drawing/2014/main" id="{299E7A0C-C8EB-E206-CD7E-F7DA17EFCE0D}"/>
              </a:ext>
            </a:extLst>
          </p:cNvPr>
          <p:cNvSpPr txBox="1"/>
          <p:nvPr userDrawn="1"/>
        </p:nvSpPr>
        <p:spPr>
          <a:xfrm>
            <a:off x="5867400" y="6019800"/>
            <a:ext cx="5612230" cy="3617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6100"/>
              </a:lnSpc>
              <a:spcBef>
                <a:spcPts val="100"/>
              </a:spcBef>
              <a:tabLst>
                <a:tab pos="1718310" algn="l"/>
              </a:tabLst>
            </a:pPr>
            <a:r>
              <a:rPr lang="it-IT" sz="1100" spc="1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  <a:cs typeface="Bahnschrift Light" panose="020F0302020204030204" pitchFamily="34" charset="0"/>
              </a:rPr>
              <a:t>Sede legale e amministrativa </a:t>
            </a:r>
            <a:r>
              <a:rPr sz="1100" spc="1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  <a:cs typeface="Bahnschrift Light" panose="020F0302020204030204" pitchFamily="34" charset="0"/>
              </a:rPr>
              <a:t>• Vial</a:t>
            </a:r>
            <a:r>
              <a:rPr lang="it-IT" sz="1100" spc="1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  <a:cs typeface="Bahnschrift Light" panose="020F0302020204030204" pitchFamily="34" charset="0"/>
              </a:rPr>
              <a:t>e</a:t>
            </a:r>
            <a:r>
              <a:rPr sz="1100" spc="1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  <a:cs typeface="Bahnschrift Light" panose="020F0302020204030204" pitchFamily="34" charset="0"/>
              </a:rPr>
              <a:t> </a:t>
            </a:r>
            <a:r>
              <a:rPr sz="1100" spc="10" err="1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  <a:cs typeface="Bahnschrift Light" panose="020F0302020204030204" pitchFamily="34" charset="0"/>
              </a:rPr>
              <a:t>Lieg</a:t>
            </a:r>
            <a:r>
              <a:rPr lang="it-IT" sz="1100" spc="1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  <a:cs typeface="Bahnschrift Light" panose="020F0302020204030204" pitchFamily="34" charset="0"/>
              </a:rPr>
              <a:t>i</a:t>
            </a:r>
            <a:r>
              <a:rPr sz="1100" spc="1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  <a:cs typeface="Bahnschrift Light" panose="020F0302020204030204" pitchFamily="34" charset="0"/>
              </a:rPr>
              <a:t> 26 • 00198 Roma </a:t>
            </a:r>
            <a:r>
              <a:rPr lang="it-IT" sz="1100" spc="1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  <a:cs typeface="Bahnschrift Light" panose="020F0302020204030204" pitchFamily="34" charset="0"/>
              </a:rPr>
              <a:t>- centralino</a:t>
            </a:r>
            <a:r>
              <a:rPr sz="1100" spc="1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  <a:cs typeface="Bahnschrift Light" panose="020F0302020204030204" pitchFamily="34" charset="0"/>
              </a:rPr>
              <a:t> +39 06 85568200 </a:t>
            </a:r>
            <a:r>
              <a:rPr lang="it-IT" sz="1100" spc="1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  <a:cs typeface="Bahnschrift Light" panose="020F0302020204030204" pitchFamily="34" charset="0"/>
              </a:rPr>
              <a:t>– Ufficio relazioni con il pubblico</a:t>
            </a:r>
            <a:r>
              <a:rPr sz="1100" spc="1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  <a:cs typeface="Bahnschrift Light" panose="020F0302020204030204" pitchFamily="34" charset="0"/>
              </a:rPr>
              <a:t> +39 06 85568319/260</a:t>
            </a:r>
            <a:r>
              <a:rPr lang="it-IT" sz="1100" spc="1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  <a:cs typeface="Bahnschrift Light" panose="020F0302020204030204" pitchFamily="34" charset="0"/>
              </a:rPr>
              <a:t> www.ismea.it </a:t>
            </a:r>
            <a:r>
              <a:rPr sz="1100" spc="1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  <a:cs typeface="Bahnschrift Light" panose="020F0302020204030204" pitchFamily="34" charset="0"/>
              </a:rPr>
              <a:t>@ismeaofficial</a:t>
            </a:r>
          </a:p>
        </p:txBody>
      </p:sp>
    </p:spTree>
    <p:extLst>
      <p:ext uri="{BB962C8B-B14F-4D97-AF65-F5344CB8AC3E}">
        <p14:creationId xmlns:p14="http://schemas.microsoft.com/office/powerpoint/2010/main" val="3372964817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olo presenta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C822CEF9-6EE6-3EA8-1110-6D585C765F6B}"/>
              </a:ext>
            </a:extLst>
          </p:cNvPr>
          <p:cNvCxnSpPr/>
          <p:nvPr/>
        </p:nvCxnSpPr>
        <p:spPr>
          <a:xfrm flipV="1">
            <a:off x="3291840" y="868680"/>
            <a:ext cx="0" cy="7086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magine 6" descr="Immagine che contiene nuvola, aria aperta, cielo, paesaggio&#10;&#10;Descrizione generata automaticamente">
            <a:extLst>
              <a:ext uri="{FF2B5EF4-FFF2-40B4-BE49-F238E27FC236}">
                <a16:creationId xmlns:a16="http://schemas.microsoft.com/office/drawing/2014/main" id="{4D11CC02-27B5-623F-597D-40FC5BC676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 l="-1531" t="48517" r="1531" b="19569"/>
          <a:stretch/>
        </p:blipFill>
        <p:spPr>
          <a:xfrm>
            <a:off x="-195071" y="1571076"/>
            <a:ext cx="12387072" cy="3435263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854BFB46-E8F5-A115-5217-4EBC4274B597}"/>
              </a:ext>
            </a:extLst>
          </p:cNvPr>
          <p:cNvSpPr/>
          <p:nvPr/>
        </p:nvSpPr>
        <p:spPr>
          <a:xfrm>
            <a:off x="-11876" y="1489418"/>
            <a:ext cx="12203876" cy="3516922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 descr="Immagine che contiene schermata, Rettangolo, quadrato, linea&#10;&#10;Descrizione generata automaticamente">
            <a:extLst>
              <a:ext uri="{FF2B5EF4-FFF2-40B4-BE49-F238E27FC236}">
                <a16:creationId xmlns:a16="http://schemas.microsoft.com/office/drawing/2014/main" id="{2526E2E1-8126-20DB-23F7-D42BF0BB6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696" y="999576"/>
            <a:ext cx="11306608" cy="4858848"/>
          </a:xfrm>
          <a:prstGeom prst="rect">
            <a:avLst/>
          </a:prstGeom>
        </p:spPr>
      </p:pic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5EF0DC9D-68A5-137C-A9EF-D6BE654D24C4}"/>
              </a:ext>
            </a:extLst>
          </p:cNvPr>
          <p:cNvCxnSpPr/>
          <p:nvPr/>
        </p:nvCxnSpPr>
        <p:spPr>
          <a:xfrm flipV="1">
            <a:off x="3310600" y="5006340"/>
            <a:ext cx="0" cy="70866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EA44C23A-B66A-7592-3435-3C2A257FF6EF}"/>
              </a:ext>
            </a:extLst>
          </p:cNvPr>
          <p:cNvCxnSpPr/>
          <p:nvPr/>
        </p:nvCxnSpPr>
        <p:spPr>
          <a:xfrm flipV="1">
            <a:off x="11647170" y="868680"/>
            <a:ext cx="0" cy="70866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96703B01-2064-C37E-C5A7-B79FE2D65F66}"/>
              </a:ext>
            </a:extLst>
          </p:cNvPr>
          <p:cNvCxnSpPr/>
          <p:nvPr/>
        </p:nvCxnSpPr>
        <p:spPr>
          <a:xfrm flipV="1">
            <a:off x="11647170" y="5006340"/>
            <a:ext cx="0" cy="70866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845E85ED-9EF2-11C4-7886-199BC188C77E}"/>
              </a:ext>
            </a:extLst>
          </p:cNvPr>
          <p:cNvCxnSpPr>
            <a:cxnSpLocks/>
          </p:cNvCxnSpPr>
          <p:nvPr/>
        </p:nvCxnSpPr>
        <p:spPr>
          <a:xfrm flipH="1">
            <a:off x="3317167" y="5715000"/>
            <a:ext cx="833000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9FB18C78-0D52-06B3-879D-6182A3B944A0}"/>
              </a:ext>
            </a:extLst>
          </p:cNvPr>
          <p:cNvCxnSpPr>
            <a:cxnSpLocks/>
          </p:cNvCxnSpPr>
          <p:nvPr/>
        </p:nvCxnSpPr>
        <p:spPr>
          <a:xfrm flipH="1">
            <a:off x="3283048" y="868680"/>
            <a:ext cx="488267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33F5BC02-6DA4-5817-884A-888DD5CACCE5}"/>
              </a:ext>
            </a:extLst>
          </p:cNvPr>
          <p:cNvCxnSpPr>
            <a:cxnSpLocks/>
          </p:cNvCxnSpPr>
          <p:nvPr/>
        </p:nvCxnSpPr>
        <p:spPr>
          <a:xfrm flipH="1">
            <a:off x="10690538" y="868680"/>
            <a:ext cx="95663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ttangolo 27">
            <a:extLst>
              <a:ext uri="{FF2B5EF4-FFF2-40B4-BE49-F238E27FC236}">
                <a16:creationId xmlns:a16="http://schemas.microsoft.com/office/drawing/2014/main" id="{C29E1D59-FCBA-BDE7-E208-D315B63B59FF}"/>
              </a:ext>
            </a:extLst>
          </p:cNvPr>
          <p:cNvSpPr/>
          <p:nvPr/>
        </p:nvSpPr>
        <p:spPr>
          <a:xfrm>
            <a:off x="3226776" y="800100"/>
            <a:ext cx="140677" cy="1406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7C51FD58-29C1-36C7-4F2C-A16180F1DAF1}"/>
              </a:ext>
            </a:extLst>
          </p:cNvPr>
          <p:cNvSpPr/>
          <p:nvPr/>
        </p:nvSpPr>
        <p:spPr>
          <a:xfrm>
            <a:off x="11562176" y="785813"/>
            <a:ext cx="140677" cy="1406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7" name="Immagine 36" descr="Immagine che contiene Carattere, Elementi grafici, logo, testo&#10;&#10;Descrizione generata automaticamente">
            <a:extLst>
              <a:ext uri="{FF2B5EF4-FFF2-40B4-BE49-F238E27FC236}">
                <a16:creationId xmlns:a16="http://schemas.microsoft.com/office/drawing/2014/main" id="{7912D4EA-820F-7674-C069-F4FFBC8665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4708" y="226481"/>
            <a:ext cx="1355783" cy="839225"/>
          </a:xfrm>
          <a:prstGeom prst="rect">
            <a:avLst/>
          </a:prstGeom>
        </p:spPr>
      </p:pic>
      <p:sp>
        <p:nvSpPr>
          <p:cNvPr id="32" name="Rettangolo 31">
            <a:extLst>
              <a:ext uri="{FF2B5EF4-FFF2-40B4-BE49-F238E27FC236}">
                <a16:creationId xmlns:a16="http://schemas.microsoft.com/office/drawing/2014/main" id="{7F70C35B-B6F9-3416-3AC1-05D63FFC6D72}"/>
              </a:ext>
            </a:extLst>
          </p:cNvPr>
          <p:cNvSpPr/>
          <p:nvPr/>
        </p:nvSpPr>
        <p:spPr>
          <a:xfrm>
            <a:off x="3246827" y="5627077"/>
            <a:ext cx="140677" cy="1406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FD09B909-41B2-81A2-9452-F82FD22D356F}"/>
              </a:ext>
            </a:extLst>
          </p:cNvPr>
          <p:cNvSpPr/>
          <p:nvPr/>
        </p:nvSpPr>
        <p:spPr>
          <a:xfrm>
            <a:off x="11562176" y="5636639"/>
            <a:ext cx="140677" cy="1406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8" name="Connettore 1 37">
            <a:extLst>
              <a:ext uri="{FF2B5EF4-FFF2-40B4-BE49-F238E27FC236}">
                <a16:creationId xmlns:a16="http://schemas.microsoft.com/office/drawing/2014/main" id="{6895E64C-84C6-5C39-E82E-7EDC9F1308F8}"/>
              </a:ext>
            </a:extLst>
          </p:cNvPr>
          <p:cNvCxnSpPr/>
          <p:nvPr/>
        </p:nvCxnSpPr>
        <p:spPr>
          <a:xfrm flipV="1">
            <a:off x="3290280" y="879817"/>
            <a:ext cx="0" cy="70866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1 38">
            <a:extLst>
              <a:ext uri="{FF2B5EF4-FFF2-40B4-BE49-F238E27FC236}">
                <a16:creationId xmlns:a16="http://schemas.microsoft.com/office/drawing/2014/main" id="{DE0C5149-1153-33E0-7D4E-FCB38BF3B257}"/>
              </a:ext>
            </a:extLst>
          </p:cNvPr>
          <p:cNvCxnSpPr>
            <a:cxnSpLocks/>
          </p:cNvCxnSpPr>
          <p:nvPr/>
        </p:nvCxnSpPr>
        <p:spPr>
          <a:xfrm flipV="1">
            <a:off x="3310600" y="4390191"/>
            <a:ext cx="0" cy="6161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D049E4B-56E1-458B-C630-685BC9EA53B0}"/>
              </a:ext>
            </a:extLst>
          </p:cNvPr>
          <p:cNvSpPr txBox="1"/>
          <p:nvPr/>
        </p:nvSpPr>
        <p:spPr>
          <a:xfrm>
            <a:off x="432508" y="6277836"/>
            <a:ext cx="2952393" cy="259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 sz="1500">
                <a:latin typeface="Arial Nova Light" panose="020B0304020202020204" pitchFamily="34" charset="0"/>
              </a:rPr>
              <a:t>Direzione servizi per le imprese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C5452C4-A106-EBFF-5B32-3BE3579C1302}"/>
              </a:ext>
            </a:extLst>
          </p:cNvPr>
          <p:cNvSpPr txBox="1"/>
          <p:nvPr/>
        </p:nvSpPr>
        <p:spPr>
          <a:xfrm>
            <a:off x="9723181" y="6277836"/>
            <a:ext cx="1909333" cy="259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r"/>
            <a:endParaRPr lang="it-IT" sz="1500"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288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A69B6BD-02D0-81DF-800F-61CB2CCA8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6BD6BDF-9023-FB1A-FA1F-0D55612CE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B4CDEC0-161A-D121-D65E-03A60A040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30" y="864884"/>
            <a:ext cx="9829800" cy="282581"/>
          </a:xfrm>
          <a:prstGeom prst="rect">
            <a:avLst/>
          </a:prstGeom>
        </p:spPr>
      </p:pic>
      <p:pic>
        <p:nvPicPr>
          <p:cNvPr id="10" name="Immagine 9" descr="Immagine che contiene schermata, cerchio, Elementi grafici, giallo&#10;&#10;Descrizione generata automaticamente">
            <a:extLst>
              <a:ext uri="{FF2B5EF4-FFF2-40B4-BE49-F238E27FC236}">
                <a16:creationId xmlns:a16="http://schemas.microsoft.com/office/drawing/2014/main" id="{E2FD227D-AC84-6F73-FABD-36B9F7135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9416" y="282581"/>
            <a:ext cx="725354" cy="864884"/>
          </a:xfrm>
          <a:prstGeom prst="rect">
            <a:avLst/>
          </a:prstGeom>
        </p:spPr>
      </p:pic>
      <p:sp>
        <p:nvSpPr>
          <p:cNvPr id="11" name="Segnaposto testo 5">
            <a:extLst>
              <a:ext uri="{FF2B5EF4-FFF2-40B4-BE49-F238E27FC236}">
                <a16:creationId xmlns:a16="http://schemas.microsoft.com/office/drawing/2014/main" id="{15AC3D20-8994-B458-6022-C2CE5AD08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53" y="1119273"/>
            <a:ext cx="9493876" cy="49946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2" name="Titolo 15">
            <a:extLst>
              <a:ext uri="{FF2B5EF4-FFF2-40B4-BE49-F238E27FC236}">
                <a16:creationId xmlns:a16="http://schemas.microsoft.com/office/drawing/2014/main" id="{23CC1F12-2D6C-FC2E-1153-5BC7B66A8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3" y="486308"/>
            <a:ext cx="9493877" cy="499461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AD8D876A-8F9D-25A1-ECE4-206F53248E29}"/>
              </a:ext>
            </a:extLst>
          </p:cNvPr>
          <p:cNvSpPr/>
          <p:nvPr/>
        </p:nvSpPr>
        <p:spPr>
          <a:xfrm>
            <a:off x="11153274" y="6444044"/>
            <a:ext cx="1038726" cy="408587"/>
          </a:xfrm>
          <a:prstGeom prst="rect">
            <a:avLst/>
          </a:prstGeom>
          <a:solidFill>
            <a:srgbClr val="37373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fld id="{03F93EAB-42A0-8449-9659-0A040CA15675}" type="slidenum">
              <a:rPr lang="it-IT" sz="1800" smtClean="0">
                <a:solidFill>
                  <a:srgbClr val="F2BD48"/>
                </a:solidFill>
              </a:rPr>
              <a:pPr algn="r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r>
              <a:rPr lang="it-IT" sz="1800" b="0">
                <a:solidFill>
                  <a:srgbClr val="F2BD48"/>
                </a:solidFill>
              </a:rPr>
              <a:t>&gt;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D1392D4-F332-29EA-02D0-BBB5F33E2AB8}"/>
              </a:ext>
            </a:extLst>
          </p:cNvPr>
          <p:cNvSpPr txBox="1"/>
          <p:nvPr/>
        </p:nvSpPr>
        <p:spPr>
          <a:xfrm>
            <a:off x="3052000" y="6456638"/>
            <a:ext cx="61200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it-IT" sz="1200" i="1" cap="small" baseline="0"/>
              <a:t>Questo documento è di proprietà di ISMEA che se ne riserva tutti i diritti</a:t>
            </a:r>
          </a:p>
        </p:txBody>
      </p:sp>
    </p:spTree>
    <p:extLst>
      <p:ext uri="{BB962C8B-B14F-4D97-AF65-F5344CB8AC3E}">
        <p14:creationId xmlns:p14="http://schemas.microsoft.com/office/powerpoint/2010/main" val="3692681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ronto con tito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4B9E90A-A759-0355-7819-E2C457713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00FE8D1-1884-6949-1E16-1A3D32194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C2A886B-5D5C-A29F-2AC1-E6EBE8A973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B5263BE-5A65-6518-B995-570862B7FB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7EE4E61-8251-9826-FB3C-C359492AA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30" y="864884"/>
            <a:ext cx="9829800" cy="282581"/>
          </a:xfrm>
          <a:prstGeom prst="rect">
            <a:avLst/>
          </a:prstGeom>
        </p:spPr>
      </p:pic>
      <p:pic>
        <p:nvPicPr>
          <p:cNvPr id="12" name="Immagine 11" descr="Immagine che contiene schermata, cerchio, Elementi grafici, giallo&#10;&#10;Descrizione generata automaticamente">
            <a:extLst>
              <a:ext uri="{FF2B5EF4-FFF2-40B4-BE49-F238E27FC236}">
                <a16:creationId xmlns:a16="http://schemas.microsoft.com/office/drawing/2014/main" id="{460351C1-F159-B63C-9C0E-A5F9DD2D7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9416" y="282581"/>
            <a:ext cx="725354" cy="864884"/>
          </a:xfrm>
          <a:prstGeom prst="rect">
            <a:avLst/>
          </a:prstGeom>
        </p:spPr>
      </p:pic>
      <p:sp>
        <p:nvSpPr>
          <p:cNvPr id="13" name="Segnaposto testo 5">
            <a:extLst>
              <a:ext uri="{FF2B5EF4-FFF2-40B4-BE49-F238E27FC236}">
                <a16:creationId xmlns:a16="http://schemas.microsoft.com/office/drawing/2014/main" id="{2ECD48B3-FE54-4C04-6AFB-E7ABA163FC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53" y="1119273"/>
            <a:ext cx="9493876" cy="49946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4" name="Titolo 15">
            <a:extLst>
              <a:ext uri="{FF2B5EF4-FFF2-40B4-BE49-F238E27FC236}">
                <a16:creationId xmlns:a16="http://schemas.microsoft.com/office/drawing/2014/main" id="{E43A6D1D-17C7-20C7-6D06-096BC3A79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3" y="486308"/>
            <a:ext cx="9493877" cy="499461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BC4C29F6-1FF1-5465-BB2F-075BB148DF00}"/>
              </a:ext>
            </a:extLst>
          </p:cNvPr>
          <p:cNvSpPr/>
          <p:nvPr/>
        </p:nvSpPr>
        <p:spPr>
          <a:xfrm>
            <a:off x="11153274" y="6444044"/>
            <a:ext cx="1038726" cy="408587"/>
          </a:xfrm>
          <a:prstGeom prst="rect">
            <a:avLst/>
          </a:prstGeom>
          <a:solidFill>
            <a:srgbClr val="37373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fld id="{03F93EAB-42A0-8449-9659-0A040CA15675}" type="slidenum">
              <a:rPr lang="it-IT" sz="1800" smtClean="0">
                <a:solidFill>
                  <a:srgbClr val="F2BD48"/>
                </a:solidFill>
              </a:rPr>
              <a:pPr algn="r"/>
              <a:t>‹N›</a:t>
            </a:fld>
            <a:r>
              <a:rPr lang="it-IT" sz="1800">
                <a:solidFill>
                  <a:srgbClr val="F2BD48"/>
                </a:solidFill>
              </a:rPr>
              <a:t>&gt;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98371D0-BC97-1E65-9813-A39F52C3F33D}"/>
              </a:ext>
            </a:extLst>
          </p:cNvPr>
          <p:cNvSpPr txBox="1"/>
          <p:nvPr/>
        </p:nvSpPr>
        <p:spPr>
          <a:xfrm>
            <a:off x="3052000" y="6456638"/>
            <a:ext cx="61200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it-IT" sz="1200" i="1" cap="small" baseline="0"/>
              <a:t>Questo documento è di proprietà di ISMEA che se ne riserva tutti i diritti</a:t>
            </a:r>
          </a:p>
        </p:txBody>
      </p:sp>
    </p:spTree>
    <p:extLst>
      <p:ext uri="{BB962C8B-B14F-4D97-AF65-F5344CB8AC3E}">
        <p14:creationId xmlns:p14="http://schemas.microsoft.com/office/powerpoint/2010/main" val="3034394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55BB1EB1-BE7F-ACDB-9082-D3E34769B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30" y="864884"/>
            <a:ext cx="9829800" cy="282581"/>
          </a:xfrm>
          <a:prstGeom prst="rect">
            <a:avLst/>
          </a:prstGeom>
        </p:spPr>
      </p:pic>
      <p:pic>
        <p:nvPicPr>
          <p:cNvPr id="8" name="Immagine 7" descr="Immagine che contiene schermata, cerchio, Elementi grafici, giallo&#10;&#10;Descrizione generata automaticamente">
            <a:extLst>
              <a:ext uri="{FF2B5EF4-FFF2-40B4-BE49-F238E27FC236}">
                <a16:creationId xmlns:a16="http://schemas.microsoft.com/office/drawing/2014/main" id="{CB86254E-944F-16DE-80F9-1AE6197AA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9416" y="282581"/>
            <a:ext cx="725354" cy="864884"/>
          </a:xfrm>
          <a:prstGeom prst="rect">
            <a:avLst/>
          </a:prstGeom>
        </p:spPr>
      </p:pic>
      <p:sp>
        <p:nvSpPr>
          <p:cNvPr id="9" name="Segnaposto testo 5">
            <a:extLst>
              <a:ext uri="{FF2B5EF4-FFF2-40B4-BE49-F238E27FC236}">
                <a16:creationId xmlns:a16="http://schemas.microsoft.com/office/drawing/2014/main" id="{B3AA9676-B22C-C5ED-51CA-69B590C197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53" y="1119273"/>
            <a:ext cx="9493876" cy="49946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0" name="Titolo 15">
            <a:extLst>
              <a:ext uri="{FF2B5EF4-FFF2-40B4-BE49-F238E27FC236}">
                <a16:creationId xmlns:a16="http://schemas.microsoft.com/office/drawing/2014/main" id="{A4C4FC15-606D-1A5C-4F48-0923C2C8F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3" y="486308"/>
            <a:ext cx="9493877" cy="499461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2A329D4D-5C50-B073-31D8-E00C795D1873}"/>
              </a:ext>
            </a:extLst>
          </p:cNvPr>
          <p:cNvSpPr/>
          <p:nvPr/>
        </p:nvSpPr>
        <p:spPr>
          <a:xfrm>
            <a:off x="11153274" y="6444044"/>
            <a:ext cx="1038726" cy="408587"/>
          </a:xfrm>
          <a:prstGeom prst="rect">
            <a:avLst/>
          </a:prstGeom>
          <a:solidFill>
            <a:srgbClr val="37373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fld id="{03F93EAB-42A0-8449-9659-0A040CA15675}" type="slidenum">
              <a:rPr lang="it-IT" sz="1800" smtClean="0">
                <a:solidFill>
                  <a:srgbClr val="F2BD48"/>
                </a:solidFill>
              </a:rPr>
              <a:pPr algn="r"/>
              <a:t>‹N›</a:t>
            </a:fld>
            <a:r>
              <a:rPr lang="it-IT" sz="1800">
                <a:solidFill>
                  <a:srgbClr val="F2BD48"/>
                </a:solidFill>
              </a:rPr>
              <a:t>&gt;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F71168-E8EF-A347-9120-67D51ABE6EC6}"/>
              </a:ext>
            </a:extLst>
          </p:cNvPr>
          <p:cNvSpPr txBox="1"/>
          <p:nvPr/>
        </p:nvSpPr>
        <p:spPr>
          <a:xfrm>
            <a:off x="3052000" y="6456638"/>
            <a:ext cx="61200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it-IT" sz="1200" i="1" cap="small" baseline="0"/>
              <a:t>Questo documento è di proprietà di ISMEA che se ne riserva tutti i diritti</a:t>
            </a:r>
          </a:p>
        </p:txBody>
      </p:sp>
    </p:spTree>
    <p:extLst>
      <p:ext uri="{BB962C8B-B14F-4D97-AF65-F5344CB8AC3E}">
        <p14:creationId xmlns:p14="http://schemas.microsoft.com/office/powerpoint/2010/main" val="1611654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AA0DB25-0E90-91B1-C3FA-FBCE67F6FD0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703217"/>
            <a:ext cx="10515600" cy="444214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B0985695-7339-FC57-E1A0-3DC5E5754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30" y="864884"/>
            <a:ext cx="9829800" cy="282581"/>
          </a:xfrm>
          <a:prstGeom prst="rect">
            <a:avLst/>
          </a:prstGeom>
        </p:spPr>
      </p:pic>
      <p:pic>
        <p:nvPicPr>
          <p:cNvPr id="19" name="Immagine 18" descr="Immagine che contiene schermata, cerchio, Elementi grafici, giallo&#10;&#10;Descrizione generata automaticamente">
            <a:extLst>
              <a:ext uri="{FF2B5EF4-FFF2-40B4-BE49-F238E27FC236}">
                <a16:creationId xmlns:a16="http://schemas.microsoft.com/office/drawing/2014/main" id="{982CABAE-1C8C-3552-532B-DF694F149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9416" y="282581"/>
            <a:ext cx="725354" cy="864884"/>
          </a:xfrm>
          <a:prstGeom prst="rect">
            <a:avLst/>
          </a:prstGeom>
        </p:spPr>
      </p:pic>
      <p:sp>
        <p:nvSpPr>
          <p:cNvPr id="20" name="Segnaposto testo 5">
            <a:extLst>
              <a:ext uri="{FF2B5EF4-FFF2-40B4-BE49-F238E27FC236}">
                <a16:creationId xmlns:a16="http://schemas.microsoft.com/office/drawing/2014/main" id="{A224AF66-A52F-8141-C3CB-83BFC9716E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3153" y="1119273"/>
            <a:ext cx="9493876" cy="49946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21" name="Titolo 15">
            <a:extLst>
              <a:ext uri="{FF2B5EF4-FFF2-40B4-BE49-F238E27FC236}">
                <a16:creationId xmlns:a16="http://schemas.microsoft.com/office/drawing/2014/main" id="{24A323AB-4359-0AF0-E2A1-E55A2DC2E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3" y="486308"/>
            <a:ext cx="9493877" cy="499461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57A4ADD2-BEBC-E199-1D1A-883CEA3B9B12}"/>
              </a:ext>
            </a:extLst>
          </p:cNvPr>
          <p:cNvSpPr/>
          <p:nvPr/>
        </p:nvSpPr>
        <p:spPr>
          <a:xfrm>
            <a:off x="11153274" y="6444044"/>
            <a:ext cx="1038726" cy="408587"/>
          </a:xfrm>
          <a:prstGeom prst="rect">
            <a:avLst/>
          </a:prstGeom>
          <a:solidFill>
            <a:srgbClr val="37373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fld id="{03F93EAB-42A0-8449-9659-0A040CA15675}" type="slidenum">
              <a:rPr lang="it-IT" sz="1800" smtClean="0">
                <a:solidFill>
                  <a:srgbClr val="F2BD48"/>
                </a:solidFill>
              </a:rPr>
              <a:pPr algn="r"/>
              <a:t>‹N›</a:t>
            </a:fld>
            <a:r>
              <a:rPr lang="it-IT" sz="1800">
                <a:solidFill>
                  <a:srgbClr val="F2BD48"/>
                </a:solidFill>
              </a:rPr>
              <a:t>&gt;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D260816-3333-5E00-92C8-FA131C2B1DFF}"/>
              </a:ext>
            </a:extLst>
          </p:cNvPr>
          <p:cNvSpPr txBox="1"/>
          <p:nvPr/>
        </p:nvSpPr>
        <p:spPr>
          <a:xfrm>
            <a:off x="3052000" y="6456638"/>
            <a:ext cx="61200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it-IT" sz="1200" i="1" cap="small" baseline="0"/>
              <a:t>Questo documento è di proprietà di ISMEA che se ne riserva tutti i diritti</a:t>
            </a:r>
          </a:p>
        </p:txBody>
      </p:sp>
    </p:spTree>
    <p:extLst>
      <p:ext uri="{BB962C8B-B14F-4D97-AF65-F5344CB8AC3E}">
        <p14:creationId xmlns:p14="http://schemas.microsoft.com/office/powerpoint/2010/main" val="3978141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6785286-6162-96D6-9667-21609CCE3F7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7229" y="2036103"/>
            <a:ext cx="3379111" cy="40637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3">
            <a:extLst>
              <a:ext uri="{FF2B5EF4-FFF2-40B4-BE49-F238E27FC236}">
                <a16:creationId xmlns:a16="http://schemas.microsoft.com/office/drawing/2014/main" id="{6CB8C927-FE16-CB35-A73A-068D9044E1D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06444" y="2032300"/>
            <a:ext cx="3379111" cy="40637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contenuto 3">
            <a:extLst>
              <a:ext uri="{FF2B5EF4-FFF2-40B4-BE49-F238E27FC236}">
                <a16:creationId xmlns:a16="http://schemas.microsoft.com/office/drawing/2014/main" id="{944D24E1-10E6-5EA2-64B5-59F5C022C90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115659" y="2032300"/>
            <a:ext cx="3379111" cy="40637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18DEAC6-FE50-4627-5CEE-63993FEB0D8B}"/>
              </a:ext>
            </a:extLst>
          </p:cNvPr>
          <p:cNvSpPr/>
          <p:nvPr/>
        </p:nvSpPr>
        <p:spPr>
          <a:xfrm>
            <a:off x="11153274" y="6444044"/>
            <a:ext cx="1038726" cy="408587"/>
          </a:xfrm>
          <a:prstGeom prst="rect">
            <a:avLst/>
          </a:prstGeom>
          <a:solidFill>
            <a:srgbClr val="37373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fld id="{03F93EAB-42A0-8449-9659-0A040CA15675}" type="slidenum">
              <a:rPr lang="it-IT" sz="1800" smtClean="0">
                <a:solidFill>
                  <a:srgbClr val="F2BD48"/>
                </a:solidFill>
              </a:rPr>
              <a:pPr algn="r"/>
              <a:t>‹N›</a:t>
            </a:fld>
            <a:r>
              <a:rPr lang="it-IT" sz="1800">
                <a:solidFill>
                  <a:srgbClr val="F2BD48"/>
                </a:solidFill>
              </a:rPr>
              <a:t>&gt;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79B995F-3CA7-817F-EC93-5CF70326612F}"/>
              </a:ext>
            </a:extLst>
          </p:cNvPr>
          <p:cNvSpPr txBox="1"/>
          <p:nvPr/>
        </p:nvSpPr>
        <p:spPr>
          <a:xfrm>
            <a:off x="3052000" y="6456638"/>
            <a:ext cx="61200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it-IT" sz="1200" i="1" cap="small" baseline="0"/>
              <a:t>Questo documento è di proprietà di ISMEA che se ne riserva tutti i diritti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DE0AC7F-12AD-3D31-A7C8-6103546C2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30" y="864884"/>
            <a:ext cx="9829800" cy="282581"/>
          </a:xfrm>
          <a:prstGeom prst="rect">
            <a:avLst/>
          </a:prstGeom>
        </p:spPr>
      </p:pic>
      <p:pic>
        <p:nvPicPr>
          <p:cNvPr id="10" name="Immagine 9" descr="Immagine che contiene schermata, cerchio, Elementi grafici, giallo&#10;&#10;Descrizione generata automaticamente">
            <a:extLst>
              <a:ext uri="{FF2B5EF4-FFF2-40B4-BE49-F238E27FC236}">
                <a16:creationId xmlns:a16="http://schemas.microsoft.com/office/drawing/2014/main" id="{114932BF-AFA4-9179-889A-27561AAA7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9416" y="282581"/>
            <a:ext cx="725354" cy="864884"/>
          </a:xfrm>
          <a:prstGeom prst="rect">
            <a:avLst/>
          </a:prstGeom>
        </p:spPr>
      </p:pic>
      <p:sp>
        <p:nvSpPr>
          <p:cNvPr id="11" name="Segnaposto testo 5">
            <a:extLst>
              <a:ext uri="{FF2B5EF4-FFF2-40B4-BE49-F238E27FC236}">
                <a16:creationId xmlns:a16="http://schemas.microsoft.com/office/drawing/2014/main" id="{A711151E-8FC2-DE97-4FC9-6123A2594B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3153" y="1119273"/>
            <a:ext cx="9493876" cy="49946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2" name="Titolo 15">
            <a:extLst>
              <a:ext uri="{FF2B5EF4-FFF2-40B4-BE49-F238E27FC236}">
                <a16:creationId xmlns:a16="http://schemas.microsoft.com/office/drawing/2014/main" id="{BDA1F51E-529F-F021-D1FF-42EF409DB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3" y="486308"/>
            <a:ext cx="9493877" cy="499461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286622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sessio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erba, cielo, aria aperta, paesaggio&#10;&#10;Descrizione generata automaticamente">
            <a:extLst>
              <a:ext uri="{FF2B5EF4-FFF2-40B4-BE49-F238E27FC236}">
                <a16:creationId xmlns:a16="http://schemas.microsoft.com/office/drawing/2014/main" id="{B80E2DD5-889C-4810-35E9-A6FFB3747D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 t="19234" b="43871"/>
          <a:stretch/>
        </p:blipFill>
        <p:spPr>
          <a:xfrm>
            <a:off x="-11479" y="1803793"/>
            <a:ext cx="12192000" cy="3011478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A85C0207-ECD0-43F5-0739-FAB3D2D44BB1}"/>
              </a:ext>
            </a:extLst>
          </p:cNvPr>
          <p:cNvSpPr/>
          <p:nvPr/>
        </p:nvSpPr>
        <p:spPr>
          <a:xfrm>
            <a:off x="0" y="1614201"/>
            <a:ext cx="12192000" cy="3251202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4AB74688-6B0A-9644-A3C0-5C2EF03A0BA3}"/>
              </a:ext>
            </a:extLst>
          </p:cNvPr>
          <p:cNvSpPr/>
          <p:nvPr/>
        </p:nvSpPr>
        <p:spPr>
          <a:xfrm>
            <a:off x="485487" y="458094"/>
            <a:ext cx="140677" cy="1406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B7E37210-39C5-3073-C092-6920708B94B9}"/>
              </a:ext>
            </a:extLst>
          </p:cNvPr>
          <p:cNvCxnSpPr>
            <a:cxnSpLocks/>
          </p:cNvCxnSpPr>
          <p:nvPr/>
        </p:nvCxnSpPr>
        <p:spPr>
          <a:xfrm flipV="1">
            <a:off x="555825" y="528434"/>
            <a:ext cx="16767" cy="125571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87FC38C7-F948-8942-800F-8D328BCD0A17}"/>
              </a:ext>
            </a:extLst>
          </p:cNvPr>
          <p:cNvCxnSpPr>
            <a:cxnSpLocks/>
          </p:cNvCxnSpPr>
          <p:nvPr/>
        </p:nvCxnSpPr>
        <p:spPr>
          <a:xfrm flipV="1">
            <a:off x="5798385" y="528434"/>
            <a:ext cx="2975" cy="125984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ttangolo 44">
            <a:extLst>
              <a:ext uri="{FF2B5EF4-FFF2-40B4-BE49-F238E27FC236}">
                <a16:creationId xmlns:a16="http://schemas.microsoft.com/office/drawing/2014/main" id="{25F2425E-3DF9-B87F-640F-16087FFA068D}"/>
              </a:ext>
            </a:extLst>
          </p:cNvPr>
          <p:cNvSpPr/>
          <p:nvPr/>
        </p:nvSpPr>
        <p:spPr>
          <a:xfrm>
            <a:off x="485487" y="5985134"/>
            <a:ext cx="140677" cy="1406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8" name="Connettore 1 47">
            <a:extLst>
              <a:ext uri="{FF2B5EF4-FFF2-40B4-BE49-F238E27FC236}">
                <a16:creationId xmlns:a16="http://schemas.microsoft.com/office/drawing/2014/main" id="{86141B88-A5D0-5A7F-0098-82ADE6FEDEDE}"/>
              </a:ext>
            </a:extLst>
          </p:cNvPr>
          <p:cNvCxnSpPr>
            <a:cxnSpLocks/>
          </p:cNvCxnSpPr>
          <p:nvPr/>
        </p:nvCxnSpPr>
        <p:spPr>
          <a:xfrm flipH="1">
            <a:off x="5598036" y="6055472"/>
            <a:ext cx="13684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>
            <a:extLst>
              <a:ext uri="{FF2B5EF4-FFF2-40B4-BE49-F238E27FC236}">
                <a16:creationId xmlns:a16="http://schemas.microsoft.com/office/drawing/2014/main" id="{E4D066BF-8DE4-6709-7628-65635EE6FD9A}"/>
              </a:ext>
            </a:extLst>
          </p:cNvPr>
          <p:cNvCxnSpPr>
            <a:cxnSpLocks/>
          </p:cNvCxnSpPr>
          <p:nvPr/>
        </p:nvCxnSpPr>
        <p:spPr>
          <a:xfrm flipH="1" flipV="1">
            <a:off x="555825" y="4799752"/>
            <a:ext cx="79" cy="132011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1 57">
            <a:extLst>
              <a:ext uri="{FF2B5EF4-FFF2-40B4-BE49-F238E27FC236}">
                <a16:creationId xmlns:a16="http://schemas.microsoft.com/office/drawing/2014/main" id="{C8211F38-0EEA-C28A-D20C-DB985A04BBE1}"/>
              </a:ext>
            </a:extLst>
          </p:cNvPr>
          <p:cNvCxnSpPr>
            <a:cxnSpLocks/>
          </p:cNvCxnSpPr>
          <p:nvPr/>
        </p:nvCxnSpPr>
        <p:spPr>
          <a:xfrm flipH="1" flipV="1">
            <a:off x="5798385" y="4787285"/>
            <a:ext cx="5475" cy="126441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1EE46E98-6955-DC37-024A-03A4C1EE181D}"/>
              </a:ext>
            </a:extLst>
          </p:cNvPr>
          <p:cNvCxnSpPr>
            <a:cxnSpLocks/>
          </p:cNvCxnSpPr>
          <p:nvPr/>
        </p:nvCxnSpPr>
        <p:spPr>
          <a:xfrm flipH="1">
            <a:off x="572592" y="522251"/>
            <a:ext cx="5238928" cy="618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ttangolo 4">
            <a:extLst>
              <a:ext uri="{FF2B5EF4-FFF2-40B4-BE49-F238E27FC236}">
                <a16:creationId xmlns:a16="http://schemas.microsoft.com/office/drawing/2014/main" id="{B327CCB9-9C7A-B646-288F-29F3530A2BA2}"/>
              </a:ext>
            </a:extLst>
          </p:cNvPr>
          <p:cNvSpPr/>
          <p:nvPr/>
        </p:nvSpPr>
        <p:spPr>
          <a:xfrm>
            <a:off x="626165" y="586409"/>
            <a:ext cx="5108713" cy="5635487"/>
          </a:xfrm>
          <a:prstGeom prst="rect">
            <a:avLst/>
          </a:prstGeom>
          <a:solidFill>
            <a:srgbClr val="FE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73EA7EB1-FBBB-B033-B44E-20C1CCD37CBB}"/>
              </a:ext>
            </a:extLst>
          </p:cNvPr>
          <p:cNvSpPr/>
          <p:nvPr/>
        </p:nvSpPr>
        <p:spPr>
          <a:xfrm rot="10800000">
            <a:off x="3039844" y="3288323"/>
            <a:ext cx="140677" cy="140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6" name="Connettore 1 45">
            <a:extLst>
              <a:ext uri="{FF2B5EF4-FFF2-40B4-BE49-F238E27FC236}">
                <a16:creationId xmlns:a16="http://schemas.microsoft.com/office/drawing/2014/main" id="{6C7C7C37-BEBB-2ADF-D16A-F392AA75ADD0}"/>
              </a:ext>
            </a:extLst>
          </p:cNvPr>
          <p:cNvCxnSpPr>
            <a:cxnSpLocks/>
          </p:cNvCxnSpPr>
          <p:nvPr/>
        </p:nvCxnSpPr>
        <p:spPr>
          <a:xfrm flipH="1">
            <a:off x="629796" y="6055472"/>
            <a:ext cx="35662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magine 9">
            <a:extLst>
              <a:ext uri="{FF2B5EF4-FFF2-40B4-BE49-F238E27FC236}">
                <a16:creationId xmlns:a16="http://schemas.microsoft.com/office/drawing/2014/main" id="{46D8F582-6BDD-74E3-57CE-6C3C6B5F6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608" y="5359860"/>
            <a:ext cx="1232056" cy="760009"/>
          </a:xfrm>
          <a:prstGeom prst="rect">
            <a:avLst/>
          </a:prstGeom>
        </p:spPr>
      </p:pic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2EB9B9A8-1439-03C8-B460-5EEAD2FAE1A5}"/>
              </a:ext>
            </a:extLst>
          </p:cNvPr>
          <p:cNvCxnSpPr>
            <a:cxnSpLocks/>
          </p:cNvCxnSpPr>
          <p:nvPr/>
        </p:nvCxnSpPr>
        <p:spPr>
          <a:xfrm flipH="1">
            <a:off x="3192056" y="3358662"/>
            <a:ext cx="342305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E8B45065-6BEA-7D84-7784-296EBFDDCA16}"/>
              </a:ext>
            </a:extLst>
          </p:cNvPr>
          <p:cNvCxnSpPr>
            <a:cxnSpLocks/>
          </p:cNvCxnSpPr>
          <p:nvPr/>
        </p:nvCxnSpPr>
        <p:spPr>
          <a:xfrm flipV="1">
            <a:off x="5798385" y="1707874"/>
            <a:ext cx="0" cy="30918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C8812E64-7BBF-22E4-885D-0C39273DA4C8}"/>
              </a:ext>
            </a:extLst>
          </p:cNvPr>
          <p:cNvCxnSpPr>
            <a:cxnSpLocks/>
          </p:cNvCxnSpPr>
          <p:nvPr/>
        </p:nvCxnSpPr>
        <p:spPr>
          <a:xfrm flipV="1">
            <a:off x="555825" y="1784153"/>
            <a:ext cx="0" cy="30918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ttangolo 31">
            <a:extLst>
              <a:ext uri="{FF2B5EF4-FFF2-40B4-BE49-F238E27FC236}">
                <a16:creationId xmlns:a16="http://schemas.microsoft.com/office/drawing/2014/main" id="{1EF96DA5-B1D3-7BF5-A60D-941ED2364B19}"/>
              </a:ext>
            </a:extLst>
          </p:cNvPr>
          <p:cNvSpPr/>
          <p:nvPr/>
        </p:nvSpPr>
        <p:spPr>
          <a:xfrm>
            <a:off x="5734326" y="462577"/>
            <a:ext cx="140677" cy="1406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8F092410-AF76-A834-66F1-2E4E2D16CD1A}"/>
              </a:ext>
            </a:extLst>
          </p:cNvPr>
          <p:cNvSpPr/>
          <p:nvPr/>
        </p:nvSpPr>
        <p:spPr>
          <a:xfrm>
            <a:off x="5734330" y="5975874"/>
            <a:ext cx="140677" cy="1406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6" name="Connettore 1 35">
            <a:extLst>
              <a:ext uri="{FF2B5EF4-FFF2-40B4-BE49-F238E27FC236}">
                <a16:creationId xmlns:a16="http://schemas.microsoft.com/office/drawing/2014/main" id="{B612B220-D2AD-25E5-DF1B-317D8E97A145}"/>
              </a:ext>
            </a:extLst>
          </p:cNvPr>
          <p:cNvCxnSpPr>
            <a:cxnSpLocks/>
          </p:cNvCxnSpPr>
          <p:nvPr/>
        </p:nvCxnSpPr>
        <p:spPr>
          <a:xfrm flipH="1">
            <a:off x="5526664" y="6040302"/>
            <a:ext cx="20766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Immagine 39" descr="Immagine che contiene schermata, linea, design, minimalista&#10;&#10;Descrizione generata automaticamente">
            <a:extLst>
              <a:ext uri="{FF2B5EF4-FFF2-40B4-BE49-F238E27FC236}">
                <a16:creationId xmlns:a16="http://schemas.microsoft.com/office/drawing/2014/main" id="{5B4F4766-8035-4223-551E-92B18B9B51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81685" y="1398494"/>
            <a:ext cx="403208" cy="399408"/>
          </a:xfrm>
          <a:prstGeom prst="rect">
            <a:avLst/>
          </a:pr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E703EF6-D866-28EC-B38C-BD1B4FFCFF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28446" y="3083410"/>
            <a:ext cx="4453239" cy="619125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</a:defRPr>
            </a:lvl1pPr>
          </a:lstStyle>
          <a:p>
            <a:pPr lvl="0"/>
            <a:endParaRPr lang="it-IT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968E0200-8441-8E7C-3754-2A169788CB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27837" y="3094038"/>
            <a:ext cx="576881" cy="619125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it-IT"/>
              <a:t>1 -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6FC2B9E8-CC8A-CBCE-FFAA-23950F974F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65939" y="3541279"/>
            <a:ext cx="4454525" cy="514350"/>
          </a:xfrm>
        </p:spPr>
        <p:txBody>
          <a:bodyPr/>
          <a:lstStyle>
            <a:lvl1pPr marL="0" indent="0">
              <a:buNone/>
              <a:defRPr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defRPr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54296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72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2EAE2A0-250E-1C2B-5BD5-D1D9592E0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2518EA2-1BC2-1994-7DBC-8618612D4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79680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662" r:id="rId23"/>
    <p:sldLayoutId id="2147483676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 Nova Light" panose="020B03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13" Type="http://schemas.openxmlformats.org/officeDocument/2006/relationships/image" Target="../media/image60.svg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12" Type="http://schemas.openxmlformats.org/officeDocument/2006/relationships/image" Target="../media/image23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Relationship Id="rId14" Type="http://schemas.openxmlformats.org/officeDocument/2006/relationships/image" Target="../media/image6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microsoft.com/office/2007/relationships/diagramDrawing" Target="../diagrams/drawing12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2.xml"/><Relationship Id="rId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2.xml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diagramLayout" Target="../diagrams/layout13.xml"/><Relationship Id="rId7" Type="http://schemas.openxmlformats.org/officeDocument/2006/relationships/image" Target="../media/image63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svg"/><Relationship Id="rId3" Type="http://schemas.openxmlformats.org/officeDocument/2006/relationships/image" Target="../media/image23.jpeg"/><Relationship Id="rId21" Type="http://schemas.openxmlformats.org/officeDocument/2006/relationships/image" Target="../media/image41.sv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svg"/><Relationship Id="rId2" Type="http://schemas.openxmlformats.org/officeDocument/2006/relationships/image" Target="../media/image22.png"/><Relationship Id="rId16" Type="http://schemas.openxmlformats.org/officeDocument/2006/relationships/image" Target="../media/image36.jpe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39.sv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47.svg"/><Relationship Id="rId4" Type="http://schemas.openxmlformats.org/officeDocument/2006/relationships/diagramLayout" Target="../diagrams/layout2.xml"/><Relationship Id="rId9" Type="http://schemas.openxmlformats.org/officeDocument/2006/relationships/image" Target="../media/image4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5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51.sv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50.svg"/><Relationship Id="rId4" Type="http://schemas.openxmlformats.org/officeDocument/2006/relationships/diagramLayout" Target="../diagrams/layout4.xml"/><Relationship Id="rId9" Type="http://schemas.openxmlformats.org/officeDocument/2006/relationships/image" Target="../media/image4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57.jpe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56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4B4F5F2B-74D2-AC64-FA7E-5FD14C0DB2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4000" dirty="0"/>
              <a:t>L’ </a:t>
            </a:r>
            <a:r>
              <a:rPr lang="en-US" sz="4000" dirty="0" err="1"/>
              <a:t>offerta</a:t>
            </a:r>
            <a:r>
              <a:rPr lang="en-US" sz="4000" dirty="0"/>
              <a:t> di </a:t>
            </a:r>
            <a:r>
              <a:rPr lang="en-US" sz="4000" dirty="0" err="1"/>
              <a:t>strumenti</a:t>
            </a:r>
            <a:r>
              <a:rPr lang="en-US" sz="4000" dirty="0"/>
              <a:t> </a:t>
            </a:r>
            <a:r>
              <a:rPr lang="en-US" sz="4000" dirty="0" err="1"/>
              <a:t>finanziari</a:t>
            </a:r>
            <a:endParaRPr lang="en-US" sz="4000" dirty="0"/>
          </a:p>
          <a:p>
            <a:endParaRPr lang="it-IT" sz="3700" dirty="0"/>
          </a:p>
        </p:txBody>
      </p:sp>
      <p:sp>
        <p:nvSpPr>
          <p:cNvPr id="10" name="Titolo 9">
            <a:extLst>
              <a:ext uri="{FF2B5EF4-FFF2-40B4-BE49-F238E27FC236}">
                <a16:creationId xmlns:a16="http://schemas.microsoft.com/office/drawing/2014/main" id="{045DBEEB-48E7-1BD0-8390-122D85E162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it-IT" sz="3700"/>
              <a:t> </a:t>
            </a: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0C49DEF6-93A9-ACBC-DA8C-D27AC6B625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0" tIns="2540" rIns="0" bIns="0" rtlCol="0">
            <a:normAutofit/>
          </a:bodyPr>
          <a:lstStyle/>
          <a:p>
            <a:r>
              <a:rPr lang="it-IT" sz="2400" dirty="0"/>
              <a:t>Roma, Maggio 2026</a:t>
            </a:r>
          </a:p>
        </p:txBody>
      </p:sp>
    </p:spTree>
    <p:extLst>
      <p:ext uri="{BB962C8B-B14F-4D97-AF65-F5344CB8AC3E}">
        <p14:creationId xmlns:p14="http://schemas.microsoft.com/office/powerpoint/2010/main" val="3219709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03CA8-2D16-6D2A-1C34-AAED9FC05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6DD812-92A0-918F-9A69-E6AFC9492C1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endParaRPr lang="it-IT"/>
          </a:p>
          <a:p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8074E508-0645-BAB0-2AD1-8D3C429FCC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/>
              <a:t> 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B7A7538-8668-6E5F-30EE-BEDEBB07D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000"/>
              <a:t>Accesso al Credito (Garanzie ISMEA)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3ED1C260-5C94-DD38-FA81-F74DDA240F96}"/>
              </a:ext>
            </a:extLst>
          </p:cNvPr>
          <p:cNvGrpSpPr/>
          <p:nvPr/>
        </p:nvGrpSpPr>
        <p:grpSpPr>
          <a:xfrm rot="10800000">
            <a:off x="2982148" y="3715151"/>
            <a:ext cx="1405246" cy="1275908"/>
            <a:chOff x="6081018" y="0"/>
            <a:chExt cx="1405246" cy="1275908"/>
          </a:xfrm>
        </p:grpSpPr>
        <p:sp>
          <p:nvSpPr>
            <p:cNvPr id="7" name="Freccia a destra 4">
              <a:extLst>
                <a:ext uri="{FF2B5EF4-FFF2-40B4-BE49-F238E27FC236}">
                  <a16:creationId xmlns:a16="http://schemas.microsoft.com/office/drawing/2014/main" id="{41C5A308-26A0-B651-B4FA-3A0F2F50B96A}"/>
                </a:ext>
              </a:extLst>
            </p:cNvPr>
            <p:cNvSpPr txBox="1"/>
            <p:nvPr/>
          </p:nvSpPr>
          <p:spPr>
            <a:xfrm>
              <a:off x="6081018" y="255182"/>
              <a:ext cx="1022474" cy="765544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it-IT" sz="4400" kern="1200"/>
            </a:p>
          </p:txBody>
        </p:sp>
        <p:sp>
          <p:nvSpPr>
            <p:cNvPr id="8" name="Freccia a destra 7">
              <a:extLst>
                <a:ext uri="{FF2B5EF4-FFF2-40B4-BE49-F238E27FC236}">
                  <a16:creationId xmlns:a16="http://schemas.microsoft.com/office/drawing/2014/main" id="{FD22D773-3A44-077A-0CB8-90A6AE84A99D}"/>
                </a:ext>
              </a:extLst>
            </p:cNvPr>
            <p:cNvSpPr/>
            <p:nvPr/>
          </p:nvSpPr>
          <p:spPr>
            <a:xfrm>
              <a:off x="6081018" y="0"/>
              <a:ext cx="1405246" cy="1275908"/>
            </a:xfrm>
            <a:prstGeom prst="rightArrow">
              <a:avLst>
                <a:gd name="adj1" fmla="val 60000"/>
                <a:gd name="adj2" fmla="val 50000"/>
              </a:avLst>
            </a:prstGeom>
            <a:ln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endParaRPr lang="it-IT"/>
            </a:p>
          </p:txBody>
        </p:sp>
      </p:grpSp>
      <p:graphicFrame>
        <p:nvGraphicFramePr>
          <p:cNvPr id="9" name="Diagramma 8">
            <a:extLst>
              <a:ext uri="{FF2B5EF4-FFF2-40B4-BE49-F238E27FC236}">
                <a16:creationId xmlns:a16="http://schemas.microsoft.com/office/drawing/2014/main" id="{2C066000-2B27-7146-DC03-1C92B0C26083}"/>
              </a:ext>
            </a:extLst>
          </p:cNvPr>
          <p:cNvGraphicFramePr/>
          <p:nvPr/>
        </p:nvGraphicFramePr>
        <p:xfrm>
          <a:off x="1117739" y="2064113"/>
          <a:ext cx="9453490" cy="1275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85464E3-A3F0-CD62-CD13-56313505E10F}"/>
              </a:ext>
            </a:extLst>
          </p:cNvPr>
          <p:cNvSpPr txBox="1"/>
          <p:nvPr/>
        </p:nvSpPr>
        <p:spPr>
          <a:xfrm>
            <a:off x="8987308" y="3706089"/>
            <a:ext cx="2083193" cy="2031325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Nova Light" panose="020B0304020202020204" pitchFamily="34" charset="0"/>
              </a:rPr>
              <a:t>Certa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Nova Light" panose="020B0304020202020204" pitchFamily="34" charset="0"/>
              </a:rPr>
              <a:t>Esplicita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Nova Light" panose="020B0304020202020204" pitchFamily="34" charset="0"/>
              </a:rPr>
              <a:t>Incondizionata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Nova Light" panose="020B0304020202020204" pitchFamily="34" charset="0"/>
              </a:rPr>
              <a:t>Irrevocabile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Nova Light" panose="020B0304020202020204" pitchFamily="34" charset="0"/>
              </a:rPr>
              <a:t>Diretta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Nova Light" panose="020B0304020202020204" pitchFamily="34" charset="0"/>
              </a:rPr>
              <a:t>A prima richiesta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Nova Light" panose="020B0304020202020204" pitchFamily="34" charset="0"/>
              </a:rPr>
              <a:t>Con controgaranzia dello Stato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Nova Light" panose="020B03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E4BE394-B209-4844-D782-EFC56A78F451}"/>
              </a:ext>
            </a:extLst>
          </p:cNvPr>
          <p:cNvSpPr txBox="1"/>
          <p:nvPr/>
        </p:nvSpPr>
        <p:spPr>
          <a:xfrm>
            <a:off x="4593482" y="3706089"/>
            <a:ext cx="2207216" cy="1384995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Nova Light" panose="020B0304020202020204" pitchFamily="34" charset="0"/>
              </a:rPr>
              <a:t>Protegge la banca in caso di inadempienza  del debitore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Nova Light" panose="020B0304020202020204" pitchFamily="34" charset="0"/>
              </a:rPr>
              <a:t>Riduce l’assorbimento di patrimonio previsto da Basilea II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9A27999-97A3-CF5A-1E85-6F9AC8757F81}"/>
              </a:ext>
            </a:extLst>
          </p:cNvPr>
          <p:cNvSpPr txBox="1"/>
          <p:nvPr/>
        </p:nvSpPr>
        <p:spPr>
          <a:xfrm>
            <a:off x="734158" y="3706089"/>
            <a:ext cx="2207216" cy="954107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Nova Light" panose="020B0304020202020204" pitchFamily="34" charset="0"/>
              </a:rPr>
              <a:t>Facilita l’accesso al credito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Nova Light" panose="020B0304020202020204" pitchFamily="34" charset="0"/>
              </a:rPr>
              <a:t>Riduce il costo del finanziamento </a:t>
            </a:r>
          </a:p>
        </p:txBody>
      </p:sp>
      <p:graphicFrame>
        <p:nvGraphicFramePr>
          <p:cNvPr id="13" name="Diagramma 12">
            <a:extLst>
              <a:ext uri="{FF2B5EF4-FFF2-40B4-BE49-F238E27FC236}">
                <a16:creationId xmlns:a16="http://schemas.microsoft.com/office/drawing/2014/main" id="{4125EA97-5430-2D50-E42A-F685211DD207}"/>
              </a:ext>
            </a:extLst>
          </p:cNvPr>
          <p:cNvGraphicFramePr/>
          <p:nvPr/>
        </p:nvGraphicFramePr>
        <p:xfrm>
          <a:off x="953618" y="1859896"/>
          <a:ext cx="9453490" cy="1275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4" name="Immagine 13" descr="Immagine che contiene testo, Carattere, logo, design&#10;&#10;Descrizione generata automaticamente">
            <a:extLst>
              <a:ext uri="{FF2B5EF4-FFF2-40B4-BE49-F238E27FC236}">
                <a16:creationId xmlns:a16="http://schemas.microsoft.com/office/drawing/2014/main" id="{EE4A8EC3-B246-F730-CCBF-667F635D4F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7012" y="2103237"/>
            <a:ext cx="1198938" cy="789226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C09EF45-6B92-4EB5-39B6-1C6685D59F9F}"/>
              </a:ext>
            </a:extLst>
          </p:cNvPr>
          <p:cNvSpPr txBox="1"/>
          <p:nvPr/>
        </p:nvSpPr>
        <p:spPr>
          <a:xfrm>
            <a:off x="1053517" y="3338400"/>
            <a:ext cx="1106546" cy="338554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it-IT" sz="1600" b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Nova Light" panose="020B0304020202020204" pitchFamily="34" charset="0"/>
              </a:rPr>
              <a:t>Beneficiari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12569FC-866F-2B42-B830-68A227DDAB1B}"/>
              </a:ext>
            </a:extLst>
          </p:cNvPr>
          <p:cNvSpPr txBox="1"/>
          <p:nvPr/>
        </p:nvSpPr>
        <p:spPr>
          <a:xfrm>
            <a:off x="9257717" y="3338400"/>
            <a:ext cx="1106546" cy="338554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it-IT" sz="1600" b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Nova Light" panose="020B0304020202020204" pitchFamily="34" charset="0"/>
              </a:rPr>
              <a:t>Garante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320F48A-4EC9-4604-D92D-A0F6763791D2}"/>
              </a:ext>
            </a:extLst>
          </p:cNvPr>
          <p:cNvSpPr txBox="1"/>
          <p:nvPr/>
        </p:nvSpPr>
        <p:spPr>
          <a:xfrm>
            <a:off x="2869164" y="5475996"/>
            <a:ext cx="1642799" cy="369332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it-IT"/>
            </a:defPPr>
            <a:lvl1pPr>
              <a:defRPr b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Nova Light" panose="020B03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just"/>
            <a:r>
              <a:rPr lang="it-IT"/>
              <a:t>Finanziamento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883B715-0552-1615-F6EC-78A752BDC6B2}"/>
              </a:ext>
            </a:extLst>
          </p:cNvPr>
          <p:cNvSpPr txBox="1"/>
          <p:nvPr/>
        </p:nvSpPr>
        <p:spPr>
          <a:xfrm>
            <a:off x="7171342" y="5475996"/>
            <a:ext cx="1087121" cy="369332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it-IT"/>
            </a:defPPr>
            <a:lvl1pPr>
              <a:defRPr b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Nova Light" panose="020B03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just"/>
            <a:r>
              <a:rPr lang="it-IT"/>
              <a:t>Garanzia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C7DE4830-2B42-7EED-7BC0-63D606657BC6}"/>
              </a:ext>
            </a:extLst>
          </p:cNvPr>
          <p:cNvGrpSpPr/>
          <p:nvPr/>
        </p:nvGrpSpPr>
        <p:grpSpPr>
          <a:xfrm rot="10800000">
            <a:off x="7066044" y="3715151"/>
            <a:ext cx="1405246" cy="1275908"/>
            <a:chOff x="6081018" y="0"/>
            <a:chExt cx="1405246" cy="1275908"/>
          </a:xfrm>
        </p:grpSpPr>
        <p:sp>
          <p:nvSpPr>
            <p:cNvPr id="20" name="Freccia a destra 4">
              <a:extLst>
                <a:ext uri="{FF2B5EF4-FFF2-40B4-BE49-F238E27FC236}">
                  <a16:creationId xmlns:a16="http://schemas.microsoft.com/office/drawing/2014/main" id="{720B11B7-3A23-A9F0-3167-14699E9B949F}"/>
                </a:ext>
              </a:extLst>
            </p:cNvPr>
            <p:cNvSpPr txBox="1"/>
            <p:nvPr/>
          </p:nvSpPr>
          <p:spPr>
            <a:xfrm>
              <a:off x="6081018" y="255182"/>
              <a:ext cx="1022474" cy="765544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it-IT" sz="4400" kern="1200"/>
            </a:p>
          </p:txBody>
        </p:sp>
        <p:sp>
          <p:nvSpPr>
            <p:cNvPr id="21" name="Freccia a destra 20">
              <a:extLst>
                <a:ext uri="{FF2B5EF4-FFF2-40B4-BE49-F238E27FC236}">
                  <a16:creationId xmlns:a16="http://schemas.microsoft.com/office/drawing/2014/main" id="{3A2382EC-8A71-3510-CAD3-4613249089BF}"/>
                </a:ext>
              </a:extLst>
            </p:cNvPr>
            <p:cNvSpPr/>
            <p:nvPr/>
          </p:nvSpPr>
          <p:spPr>
            <a:xfrm>
              <a:off x="6081018" y="0"/>
              <a:ext cx="1405246" cy="1275908"/>
            </a:xfrm>
            <a:prstGeom prst="rightArrow">
              <a:avLst>
                <a:gd name="adj1" fmla="val 60000"/>
                <a:gd name="adj2" fmla="val 50000"/>
              </a:avLst>
            </a:prstGeom>
            <a:ln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endParaRPr lang="it-IT"/>
            </a:p>
          </p:txBody>
        </p:sp>
      </p:grpSp>
      <p:pic>
        <p:nvPicPr>
          <p:cNvPr id="22" name="Elemento grafico 21" descr="Contadino con riempimento a tinta unita">
            <a:extLst>
              <a:ext uri="{FF2B5EF4-FFF2-40B4-BE49-F238E27FC236}">
                <a16:creationId xmlns:a16="http://schemas.microsoft.com/office/drawing/2014/main" id="{28F6A21C-AAD0-50BA-DCF0-CFC1E78341B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86534" y="2051522"/>
            <a:ext cx="914400" cy="914400"/>
          </a:xfrm>
          <a:prstGeom prst="rect">
            <a:avLst/>
          </a:prstGeom>
        </p:spPr>
      </p:pic>
      <p:pic>
        <p:nvPicPr>
          <p:cNvPr id="23" name="Elemento grafico 22" descr="Sicuro con riempimento a tinta unita">
            <a:extLst>
              <a:ext uri="{FF2B5EF4-FFF2-40B4-BE49-F238E27FC236}">
                <a16:creationId xmlns:a16="http://schemas.microsoft.com/office/drawing/2014/main" id="{E67638FE-C8FB-C13B-4E14-317CCB0A63E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223163" y="2065042"/>
            <a:ext cx="914400" cy="914400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97AE24A2-644B-809A-F42E-510843A9AAB4}"/>
              </a:ext>
            </a:extLst>
          </p:cNvPr>
          <p:cNvSpPr txBox="1"/>
          <p:nvPr/>
        </p:nvSpPr>
        <p:spPr>
          <a:xfrm>
            <a:off x="4192078" y="3341843"/>
            <a:ext cx="3118422" cy="338554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it-IT" sz="1600" b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Nova Light" panose="020B0304020202020204" pitchFamily="34" charset="0"/>
              </a:rPr>
              <a:t>Banche, Confidi e utenti delegati</a:t>
            </a:r>
          </a:p>
        </p:txBody>
      </p:sp>
    </p:spTree>
    <p:extLst>
      <p:ext uri="{BB962C8B-B14F-4D97-AF65-F5344CB8AC3E}">
        <p14:creationId xmlns:p14="http://schemas.microsoft.com/office/powerpoint/2010/main" val="251556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Segnaposto contenuto 7">
            <a:extLst>
              <a:ext uri="{FF2B5EF4-FFF2-40B4-BE49-F238E27FC236}">
                <a16:creationId xmlns:a16="http://schemas.microsoft.com/office/drawing/2014/main" id="{9424475F-CC88-DF07-8C40-54D96CFFCA99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838200" y="1703388"/>
          <a:ext cx="10515600" cy="4441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ABC9BAA-995A-3FF8-913E-979078E1F7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sz="3600">
                <a:ea typeface="+mj-ea"/>
              </a:rPr>
              <a:t>Caratteristiche garanzia a prima richiesta</a:t>
            </a:r>
          </a:p>
        </p:txBody>
      </p:sp>
    </p:spTree>
    <p:extLst>
      <p:ext uri="{BB962C8B-B14F-4D97-AF65-F5344CB8AC3E}">
        <p14:creationId xmlns:p14="http://schemas.microsoft.com/office/powerpoint/2010/main" val="693589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C0C21-61B1-6464-7743-284E6E0D7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B172078A-5AAB-5037-3D52-0956BC5CF797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838200" y="1703388"/>
          <a:ext cx="10515600" cy="4441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olo 3">
            <a:extLst>
              <a:ext uri="{FF2B5EF4-FFF2-40B4-BE49-F238E27FC236}">
                <a16:creationId xmlns:a16="http://schemas.microsoft.com/office/drawing/2014/main" id="{8A5C1BDA-F7F1-6D4F-B3CE-D1529D4DA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403" y="295808"/>
            <a:ext cx="9493877" cy="797060"/>
          </a:xfrm>
        </p:spPr>
        <p:txBody>
          <a:bodyPr>
            <a:normAutofit/>
          </a:bodyPr>
          <a:lstStyle/>
          <a:p>
            <a:r>
              <a:rPr lang="it-IT" sz="3200">
                <a:latin typeface="Arial Nova Light"/>
              </a:rPr>
              <a:t>FINALITA’ FINANZIAMENTO IMPRESE AGRICOLE</a:t>
            </a:r>
          </a:p>
        </p:txBody>
      </p:sp>
    </p:spTree>
    <p:extLst>
      <p:ext uri="{BB962C8B-B14F-4D97-AF65-F5344CB8AC3E}">
        <p14:creationId xmlns:p14="http://schemas.microsoft.com/office/powerpoint/2010/main" val="2775658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566B1-144C-70AD-24DA-620D63EEE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A2ACFA6-323A-F7B6-D743-2218F2459D4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/>
              <a:t> 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E3D8D55A-F06B-18CE-8771-4346EC68CE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/>
              <a:t> 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44EAD95-8C40-6531-EDC9-82EF64ED2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000"/>
              <a:t>Accesso al Credito (Garanzie ISMEA)</a:t>
            </a:r>
          </a:p>
        </p:txBody>
      </p:sp>
      <p:sp>
        <p:nvSpPr>
          <p:cNvPr id="7" name="Segnaposto contenuto 5">
            <a:extLst>
              <a:ext uri="{FF2B5EF4-FFF2-40B4-BE49-F238E27FC236}">
                <a16:creationId xmlns:a16="http://schemas.microsoft.com/office/drawing/2014/main" id="{AF03CFF0-0169-2A3F-64A0-373A2EBF26CE}"/>
              </a:ext>
            </a:extLst>
          </p:cNvPr>
          <p:cNvSpPr txBox="1">
            <a:spLocks/>
          </p:cNvSpPr>
          <p:nvPr/>
        </p:nvSpPr>
        <p:spPr>
          <a:xfrm>
            <a:off x="1132967" y="2543455"/>
            <a:ext cx="4155498" cy="1261983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1800">
                <a:solidFill>
                  <a:schemeClr val="tx1"/>
                </a:solidFill>
                <a:latin typeface="Arial Nova Light" panose="020B0304020202020204" pitchFamily="34" charset="0"/>
              </a:rPr>
              <a:t>Piattaforma integrata  che fornisce informazioni quantitative su:</a:t>
            </a:r>
          </a:p>
          <a:p>
            <a:pPr lvl="1" algn="just"/>
            <a:r>
              <a:rPr lang="it-IT" sz="1200" b="1">
                <a:latin typeface="Arial Nova Light" panose="020B0304020202020204" pitchFamily="34" charset="0"/>
              </a:rPr>
              <a:t>Rischiosità della PMI</a:t>
            </a:r>
          </a:p>
          <a:p>
            <a:pPr lvl="1" algn="just"/>
            <a:r>
              <a:rPr lang="it-IT" sz="1200" b="1">
                <a:latin typeface="Arial Nova Light" panose="020B0304020202020204" pitchFamily="34" charset="0"/>
              </a:rPr>
              <a:t>Costo di una garanzia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E796E38-1639-28E2-E07C-DAEB036FB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728" y="1447749"/>
            <a:ext cx="2390254" cy="749582"/>
          </a:xfrm>
          <a:prstGeom prst="rect">
            <a:avLst/>
          </a:prstGeom>
          <a:ln>
            <a:solidFill>
              <a:srgbClr val="FFC000"/>
            </a:solidFill>
          </a:ln>
        </p:spPr>
      </p:pic>
      <p:graphicFrame>
        <p:nvGraphicFramePr>
          <p:cNvPr id="9" name="Segnaposto contenuto 13">
            <a:extLst>
              <a:ext uri="{FF2B5EF4-FFF2-40B4-BE49-F238E27FC236}">
                <a16:creationId xmlns:a16="http://schemas.microsoft.com/office/drawing/2014/main" id="{186849E6-4689-03CC-9E36-2B2CB7B0ADAE}"/>
              </a:ext>
            </a:extLst>
          </p:cNvPr>
          <p:cNvGraphicFramePr>
            <a:graphicFrameLocks/>
          </p:cNvGraphicFramePr>
          <p:nvPr/>
        </p:nvGraphicFramePr>
        <p:xfrm>
          <a:off x="452711" y="3738267"/>
          <a:ext cx="8155495" cy="2095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Diagramma 9">
            <a:extLst>
              <a:ext uri="{FF2B5EF4-FFF2-40B4-BE49-F238E27FC236}">
                <a16:creationId xmlns:a16="http://schemas.microsoft.com/office/drawing/2014/main" id="{26E9CAD7-9DB8-5CCA-0FE0-D022A6FD400B}"/>
              </a:ext>
            </a:extLst>
          </p:cNvPr>
          <p:cNvGraphicFramePr/>
          <p:nvPr/>
        </p:nvGraphicFramePr>
        <p:xfrm>
          <a:off x="5936506" y="1220088"/>
          <a:ext cx="4958856" cy="2484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11" name="Gruppo 10">
            <a:extLst>
              <a:ext uri="{FF2B5EF4-FFF2-40B4-BE49-F238E27FC236}">
                <a16:creationId xmlns:a16="http://schemas.microsoft.com/office/drawing/2014/main" id="{EBD017F1-C300-7D4E-C37F-E74CCA181910}"/>
              </a:ext>
            </a:extLst>
          </p:cNvPr>
          <p:cNvGrpSpPr/>
          <p:nvPr/>
        </p:nvGrpSpPr>
        <p:grpSpPr>
          <a:xfrm>
            <a:off x="8415934" y="4273054"/>
            <a:ext cx="2473706" cy="1026069"/>
            <a:chOff x="8817146" y="2190583"/>
            <a:chExt cx="2473706" cy="1026069"/>
          </a:xfrm>
        </p:grpSpPr>
        <p:grpSp>
          <p:nvGrpSpPr>
            <p:cNvPr id="12" name="Group 2">
              <a:extLst>
                <a:ext uri="{FF2B5EF4-FFF2-40B4-BE49-F238E27FC236}">
                  <a16:creationId xmlns:a16="http://schemas.microsoft.com/office/drawing/2014/main" id="{17AD708A-5ABA-856A-3BEF-754384BDB405}"/>
                </a:ext>
              </a:extLst>
            </p:cNvPr>
            <p:cNvGrpSpPr/>
            <p:nvPr/>
          </p:nvGrpSpPr>
          <p:grpSpPr>
            <a:xfrm>
              <a:off x="8817146" y="2190583"/>
              <a:ext cx="2473706" cy="1026069"/>
              <a:chOff x="2591472" y="4529905"/>
              <a:chExt cx="2892231" cy="1391027"/>
            </a:xfrm>
          </p:grpSpPr>
          <p:grpSp>
            <p:nvGrpSpPr>
              <p:cNvPr id="14" name="Group 3">
                <a:extLst>
                  <a:ext uri="{FF2B5EF4-FFF2-40B4-BE49-F238E27FC236}">
                    <a16:creationId xmlns:a16="http://schemas.microsoft.com/office/drawing/2014/main" id="{4496C1AB-CDBF-E91C-2DFC-F11179DD199C}"/>
                  </a:ext>
                </a:extLst>
              </p:cNvPr>
              <p:cNvGrpSpPr/>
              <p:nvPr/>
            </p:nvGrpSpPr>
            <p:grpSpPr>
              <a:xfrm>
                <a:off x="2591472" y="4529905"/>
                <a:ext cx="2513902" cy="1391026"/>
                <a:chOff x="1618104" y="4774278"/>
                <a:chExt cx="2513902" cy="1391026"/>
              </a:xfrm>
            </p:grpSpPr>
            <p:sp>
              <p:nvSpPr>
                <p:cNvPr id="75" name="Rectangle 15">
                  <a:extLst>
                    <a:ext uri="{FF2B5EF4-FFF2-40B4-BE49-F238E27FC236}">
                      <a16:creationId xmlns:a16="http://schemas.microsoft.com/office/drawing/2014/main" id="{12182173-EB2D-1EC0-9127-0599E889FC30}"/>
                    </a:ext>
                  </a:extLst>
                </p:cNvPr>
                <p:cNvSpPr/>
                <p:nvPr/>
              </p:nvSpPr>
              <p:spPr>
                <a:xfrm>
                  <a:off x="1919176" y="4818888"/>
                  <a:ext cx="1881566" cy="1170601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 sz="2700"/>
                </a:p>
              </p:txBody>
            </p:sp>
            <p:grpSp>
              <p:nvGrpSpPr>
                <p:cNvPr id="76" name="Group 16">
                  <a:extLst>
                    <a:ext uri="{FF2B5EF4-FFF2-40B4-BE49-F238E27FC236}">
                      <a16:creationId xmlns:a16="http://schemas.microsoft.com/office/drawing/2014/main" id="{E51A4D90-53BF-0D12-0584-2E6D7687D082}"/>
                    </a:ext>
                  </a:extLst>
                </p:cNvPr>
                <p:cNvGrpSpPr/>
                <p:nvPr/>
              </p:nvGrpSpPr>
              <p:grpSpPr>
                <a:xfrm>
                  <a:off x="1618104" y="4774278"/>
                  <a:ext cx="2513902" cy="1391026"/>
                  <a:chOff x="395536" y="2564904"/>
                  <a:chExt cx="4749925" cy="2628293"/>
                </a:xfrm>
                <a:solidFill>
                  <a:schemeClr val="tx1"/>
                </a:solidFill>
              </p:grpSpPr>
              <p:grpSp>
                <p:nvGrpSpPr>
                  <p:cNvPr id="77" name="Group 17">
                    <a:extLst>
                      <a:ext uri="{FF2B5EF4-FFF2-40B4-BE49-F238E27FC236}">
                        <a16:creationId xmlns:a16="http://schemas.microsoft.com/office/drawing/2014/main" id="{37CE82EB-033F-34AC-C3B3-BD8F71B99B56}"/>
                      </a:ext>
                    </a:extLst>
                  </p:cNvPr>
                  <p:cNvGrpSpPr/>
                  <p:nvPr/>
                </p:nvGrpSpPr>
                <p:grpSpPr>
                  <a:xfrm>
                    <a:off x="395536" y="2564904"/>
                    <a:ext cx="4749925" cy="2628293"/>
                    <a:chOff x="395536" y="2204864"/>
                    <a:chExt cx="5400600" cy="2988332"/>
                  </a:xfrm>
                  <a:grpFill/>
                </p:grpSpPr>
                <p:sp>
                  <p:nvSpPr>
                    <p:cNvPr id="79" name="Rounded Rectangle 3">
                      <a:extLst>
                        <a:ext uri="{FF2B5EF4-FFF2-40B4-BE49-F238E27FC236}">
                          <a16:creationId xmlns:a16="http://schemas.microsoft.com/office/drawing/2014/main" id="{3F5EE668-C6D9-F7D3-62F7-BB1BE2B4B2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1600" y="2204864"/>
                      <a:ext cx="4248472" cy="27363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48472" h="2736304">
                          <a:moveTo>
                            <a:pt x="144016" y="144016"/>
                          </a:moveTo>
                          <a:lnTo>
                            <a:pt x="144016" y="2520280"/>
                          </a:lnTo>
                          <a:lnTo>
                            <a:pt x="4104456" y="2520280"/>
                          </a:lnTo>
                          <a:lnTo>
                            <a:pt x="4104456" y="144016"/>
                          </a:lnTo>
                          <a:close/>
                          <a:moveTo>
                            <a:pt x="119332" y="0"/>
                          </a:moveTo>
                          <a:lnTo>
                            <a:pt x="4129140" y="0"/>
                          </a:lnTo>
                          <a:cubicBezTo>
                            <a:pt x="4195045" y="0"/>
                            <a:pt x="4248472" y="53427"/>
                            <a:pt x="4248472" y="119332"/>
                          </a:cubicBezTo>
                          <a:lnTo>
                            <a:pt x="4248472" y="2736304"/>
                          </a:lnTo>
                          <a:lnTo>
                            <a:pt x="0" y="2736304"/>
                          </a:lnTo>
                          <a:lnTo>
                            <a:pt x="0" y="119332"/>
                          </a:lnTo>
                          <a:cubicBezTo>
                            <a:pt x="0" y="53427"/>
                            <a:pt x="53427" y="0"/>
                            <a:pt x="119332" y="0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FC000"/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/>
                      <a:endParaRPr lang="en-US" sz="2700"/>
                    </a:p>
                  </p:txBody>
                </p:sp>
                <p:sp>
                  <p:nvSpPr>
                    <p:cNvPr id="80" name="Rectangle 20">
                      <a:extLst>
                        <a:ext uri="{FF2B5EF4-FFF2-40B4-BE49-F238E27FC236}">
                          <a16:creationId xmlns:a16="http://schemas.microsoft.com/office/drawing/2014/main" id="{8E84B484-5380-365E-FD3F-C04951C6FB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5536" y="4941168"/>
                      <a:ext cx="5400600" cy="144016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rgbClr val="FFC000"/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/>
                      <a:endParaRPr lang="en-US" sz="2700"/>
                    </a:p>
                  </p:txBody>
                </p:sp>
                <p:sp>
                  <p:nvSpPr>
                    <p:cNvPr id="81" name="Trapezoid 21">
                      <a:extLst>
                        <a:ext uri="{FF2B5EF4-FFF2-40B4-BE49-F238E27FC236}">
                          <a16:creationId xmlns:a16="http://schemas.microsoft.com/office/drawing/2014/main" id="{BF6EFE0D-967A-8B45-FEE0-382BB9A93DE8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395536" y="5085184"/>
                      <a:ext cx="5400600" cy="108012"/>
                    </a:xfrm>
                    <a:prstGeom prst="trapezoid">
                      <a:avLst>
                        <a:gd name="adj" fmla="val 129851"/>
                      </a:avLst>
                    </a:prstGeom>
                    <a:grpFill/>
                    <a:ln w="12700">
                      <a:solidFill>
                        <a:srgbClr val="FFC000"/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/>
                      <a:endParaRPr lang="en-US" sz="2700"/>
                    </a:p>
                  </p:txBody>
                </p:sp>
              </p:grpSp>
              <p:sp>
                <p:nvSpPr>
                  <p:cNvPr id="78" name="Rectangle 18">
                    <a:extLst>
                      <a:ext uri="{FF2B5EF4-FFF2-40B4-BE49-F238E27FC236}">
                        <a16:creationId xmlns:a16="http://schemas.microsoft.com/office/drawing/2014/main" id="{C55CA46E-F751-5E2A-9306-1325FE699DB5}"/>
                      </a:ext>
                    </a:extLst>
                  </p:cNvPr>
                  <p:cNvSpPr/>
                  <p:nvPr/>
                </p:nvSpPr>
                <p:spPr>
                  <a:xfrm>
                    <a:off x="2518470" y="5009698"/>
                    <a:ext cx="504056" cy="45719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12700">
                    <a:solidFill>
                      <a:srgbClr val="FFC000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/>
                    <a:endParaRPr lang="en-US" sz="2700"/>
                  </a:p>
                </p:txBody>
              </p:sp>
            </p:grpSp>
          </p:grpSp>
          <p:grpSp>
            <p:nvGrpSpPr>
              <p:cNvPr id="15" name="Group 4">
                <a:extLst>
                  <a:ext uri="{FF2B5EF4-FFF2-40B4-BE49-F238E27FC236}">
                    <a16:creationId xmlns:a16="http://schemas.microsoft.com/office/drawing/2014/main" id="{98E750B5-E9C2-DD14-3DFE-DF0A4B80A8AE}"/>
                  </a:ext>
                </a:extLst>
              </p:cNvPr>
              <p:cNvGrpSpPr/>
              <p:nvPr/>
            </p:nvGrpSpPr>
            <p:grpSpPr>
              <a:xfrm>
                <a:off x="4346521" y="4706362"/>
                <a:ext cx="981407" cy="1214570"/>
                <a:chOff x="-1940789" y="4697306"/>
                <a:chExt cx="981407" cy="1214570"/>
              </a:xfrm>
            </p:grpSpPr>
            <p:sp>
              <p:nvSpPr>
                <p:cNvPr id="22" name="Rectangle 11">
                  <a:extLst>
                    <a:ext uri="{FF2B5EF4-FFF2-40B4-BE49-F238E27FC236}">
                      <a16:creationId xmlns:a16="http://schemas.microsoft.com/office/drawing/2014/main" id="{763FD01B-8141-1B4A-E53A-4E9408E86840}"/>
                    </a:ext>
                  </a:extLst>
                </p:cNvPr>
                <p:cNvSpPr/>
                <p:nvPr/>
              </p:nvSpPr>
              <p:spPr>
                <a:xfrm>
                  <a:off x="-1881566" y="4758350"/>
                  <a:ext cx="866582" cy="1124947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 sz="2700"/>
                </a:p>
              </p:txBody>
            </p:sp>
            <p:grpSp>
              <p:nvGrpSpPr>
                <p:cNvPr id="23" name="Group 12">
                  <a:extLst>
                    <a:ext uri="{FF2B5EF4-FFF2-40B4-BE49-F238E27FC236}">
                      <a16:creationId xmlns:a16="http://schemas.microsoft.com/office/drawing/2014/main" id="{548D31D9-CC0A-BBFE-3C38-A7CC2C78EBB3}"/>
                    </a:ext>
                  </a:extLst>
                </p:cNvPr>
                <p:cNvGrpSpPr/>
                <p:nvPr/>
              </p:nvGrpSpPr>
              <p:grpSpPr>
                <a:xfrm>
                  <a:off x="-1940789" y="4697306"/>
                  <a:ext cx="981407" cy="1214570"/>
                  <a:chOff x="7452320" y="1988840"/>
                  <a:chExt cx="1512168" cy="2088232"/>
                </a:xfrm>
              </p:grpSpPr>
              <p:sp>
                <p:nvSpPr>
                  <p:cNvPr id="24" name="Rounded Rectangle 1">
                    <a:extLst>
                      <a:ext uri="{FF2B5EF4-FFF2-40B4-BE49-F238E27FC236}">
                        <a16:creationId xmlns:a16="http://schemas.microsoft.com/office/drawing/2014/main" id="{98CEAB97-6A5D-AE0F-AF67-B17F707C71DC}"/>
                      </a:ext>
                    </a:extLst>
                  </p:cNvPr>
                  <p:cNvSpPr/>
                  <p:nvPr/>
                </p:nvSpPr>
                <p:spPr>
                  <a:xfrm>
                    <a:off x="7452320" y="1988840"/>
                    <a:ext cx="1512168" cy="20882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12168" h="2088232">
                        <a:moveTo>
                          <a:pt x="167516" y="181585"/>
                        </a:moveTo>
                        <a:lnTo>
                          <a:pt x="167516" y="1906647"/>
                        </a:lnTo>
                        <a:lnTo>
                          <a:pt x="1344652" y="1906647"/>
                        </a:lnTo>
                        <a:lnTo>
                          <a:pt x="1344652" y="181585"/>
                        </a:lnTo>
                        <a:close/>
                        <a:moveTo>
                          <a:pt x="90110" y="0"/>
                        </a:moveTo>
                        <a:lnTo>
                          <a:pt x="1422058" y="0"/>
                        </a:lnTo>
                        <a:cubicBezTo>
                          <a:pt x="1471824" y="0"/>
                          <a:pt x="1512168" y="40344"/>
                          <a:pt x="1512168" y="90110"/>
                        </a:cubicBezTo>
                        <a:lnTo>
                          <a:pt x="1512168" y="1998122"/>
                        </a:lnTo>
                        <a:cubicBezTo>
                          <a:pt x="1512168" y="2047888"/>
                          <a:pt x="1471824" y="2088232"/>
                          <a:pt x="1422058" y="2088232"/>
                        </a:cubicBezTo>
                        <a:lnTo>
                          <a:pt x="90110" y="2088232"/>
                        </a:lnTo>
                        <a:cubicBezTo>
                          <a:pt x="40344" y="2088232"/>
                          <a:pt x="0" y="2047888"/>
                          <a:pt x="0" y="1998122"/>
                        </a:cubicBezTo>
                        <a:lnTo>
                          <a:pt x="0" y="90110"/>
                        </a:lnTo>
                        <a:cubicBezTo>
                          <a:pt x="0" y="40344"/>
                          <a:pt x="40344" y="0"/>
                          <a:pt x="90110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2700"/>
                  </a:p>
                </p:txBody>
              </p:sp>
              <p:sp>
                <p:nvSpPr>
                  <p:cNvPr id="26" name="Oval 14">
                    <a:extLst>
                      <a:ext uri="{FF2B5EF4-FFF2-40B4-BE49-F238E27FC236}">
                        <a16:creationId xmlns:a16="http://schemas.microsoft.com/office/drawing/2014/main" id="{79D6D6CA-73C9-DBA4-F4A0-064A8612856F}"/>
                      </a:ext>
                    </a:extLst>
                  </p:cNvPr>
                  <p:cNvSpPr/>
                  <p:nvPr/>
                </p:nvSpPr>
                <p:spPr>
                  <a:xfrm>
                    <a:off x="8160965" y="3933056"/>
                    <a:ext cx="94878" cy="94878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2700"/>
                  </a:p>
                </p:txBody>
              </p:sp>
            </p:grpSp>
          </p:grpSp>
          <p:grpSp>
            <p:nvGrpSpPr>
              <p:cNvPr id="16" name="Group 5">
                <a:extLst>
                  <a:ext uri="{FF2B5EF4-FFF2-40B4-BE49-F238E27FC236}">
                    <a16:creationId xmlns:a16="http://schemas.microsoft.com/office/drawing/2014/main" id="{78F86E9C-F15C-85D3-F704-8E0F6A3B859D}"/>
                  </a:ext>
                </a:extLst>
              </p:cNvPr>
              <p:cNvGrpSpPr/>
              <p:nvPr/>
            </p:nvGrpSpPr>
            <p:grpSpPr>
              <a:xfrm>
                <a:off x="5056500" y="5206313"/>
                <a:ext cx="427203" cy="711251"/>
                <a:chOff x="-684584" y="5278238"/>
                <a:chExt cx="427203" cy="711251"/>
              </a:xfrm>
            </p:grpSpPr>
            <p:sp>
              <p:nvSpPr>
                <p:cNvPr id="17" name="Rectangle 6">
                  <a:extLst>
                    <a:ext uri="{FF2B5EF4-FFF2-40B4-BE49-F238E27FC236}">
                      <a16:creationId xmlns:a16="http://schemas.microsoft.com/office/drawing/2014/main" id="{241A9AE7-857B-F36A-6144-4DEC99992C7B}"/>
                    </a:ext>
                  </a:extLst>
                </p:cNvPr>
                <p:cNvSpPr/>
                <p:nvPr/>
              </p:nvSpPr>
              <p:spPr>
                <a:xfrm>
                  <a:off x="-648007" y="5329968"/>
                  <a:ext cx="360040" cy="591052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 sz="2700"/>
                </a:p>
              </p:txBody>
            </p:sp>
            <p:grpSp>
              <p:nvGrpSpPr>
                <p:cNvPr id="18" name="Group 7">
                  <a:extLst>
                    <a:ext uri="{FF2B5EF4-FFF2-40B4-BE49-F238E27FC236}">
                      <a16:creationId xmlns:a16="http://schemas.microsoft.com/office/drawing/2014/main" id="{2EFA568F-D23A-247E-A68E-9A05049767F2}"/>
                    </a:ext>
                  </a:extLst>
                </p:cNvPr>
                <p:cNvGrpSpPr/>
                <p:nvPr/>
              </p:nvGrpSpPr>
              <p:grpSpPr>
                <a:xfrm>
                  <a:off x="-684584" y="5278238"/>
                  <a:ext cx="427203" cy="711251"/>
                  <a:chOff x="701317" y="1844824"/>
                  <a:chExt cx="2371375" cy="3948112"/>
                </a:xfrm>
              </p:grpSpPr>
              <p:sp>
                <p:nvSpPr>
                  <p:cNvPr id="19" name="Freeform 6">
                    <a:extLst>
                      <a:ext uri="{FF2B5EF4-FFF2-40B4-BE49-F238E27FC236}">
                        <a16:creationId xmlns:a16="http://schemas.microsoft.com/office/drawing/2014/main" id="{822E9617-5E6D-CDA4-42F9-8725266746F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01317" y="1844824"/>
                    <a:ext cx="2371375" cy="3948112"/>
                  </a:xfrm>
                  <a:custGeom>
                    <a:avLst/>
                    <a:gdLst>
                      <a:gd name="T0" fmla="*/ 530 w 566"/>
                      <a:gd name="T1" fmla="*/ 0 h 1053"/>
                      <a:gd name="T2" fmla="*/ 36 w 566"/>
                      <a:gd name="T3" fmla="*/ 0 h 1053"/>
                      <a:gd name="T4" fmla="*/ 0 w 566"/>
                      <a:gd name="T5" fmla="*/ 36 h 1053"/>
                      <a:gd name="T6" fmla="*/ 0 w 566"/>
                      <a:gd name="T7" fmla="*/ 1017 h 1053"/>
                      <a:gd name="T8" fmla="*/ 36 w 566"/>
                      <a:gd name="T9" fmla="*/ 1053 h 1053"/>
                      <a:gd name="T10" fmla="*/ 530 w 566"/>
                      <a:gd name="T11" fmla="*/ 1053 h 1053"/>
                      <a:gd name="T12" fmla="*/ 566 w 566"/>
                      <a:gd name="T13" fmla="*/ 1017 h 1053"/>
                      <a:gd name="T14" fmla="*/ 566 w 566"/>
                      <a:gd name="T15" fmla="*/ 36 h 1053"/>
                      <a:gd name="T16" fmla="*/ 530 w 566"/>
                      <a:gd name="T17" fmla="*/ 0 h 1053"/>
                      <a:gd name="T18" fmla="*/ 520 w 566"/>
                      <a:gd name="T19" fmla="*/ 911 h 1053"/>
                      <a:gd name="T20" fmla="*/ 48 w 566"/>
                      <a:gd name="T21" fmla="*/ 911 h 1053"/>
                      <a:gd name="T22" fmla="*/ 48 w 566"/>
                      <a:gd name="T23" fmla="*/ 108 h 1053"/>
                      <a:gd name="T24" fmla="*/ 520 w 566"/>
                      <a:gd name="T25" fmla="*/ 108 h 1053"/>
                      <a:gd name="T26" fmla="*/ 520 w 566"/>
                      <a:gd name="T27" fmla="*/ 911 h 10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566" h="1053">
                        <a:moveTo>
                          <a:pt x="530" y="0"/>
                        </a:moveTo>
                        <a:cubicBezTo>
                          <a:pt x="36" y="0"/>
                          <a:pt x="36" y="0"/>
                          <a:pt x="36" y="0"/>
                        </a:cubicBezTo>
                        <a:cubicBezTo>
                          <a:pt x="16" y="0"/>
                          <a:pt x="0" y="16"/>
                          <a:pt x="0" y="36"/>
                        </a:cubicBezTo>
                        <a:cubicBezTo>
                          <a:pt x="0" y="1017"/>
                          <a:pt x="0" y="1017"/>
                          <a:pt x="0" y="1017"/>
                        </a:cubicBezTo>
                        <a:cubicBezTo>
                          <a:pt x="0" y="1037"/>
                          <a:pt x="16" y="1053"/>
                          <a:pt x="36" y="1053"/>
                        </a:cubicBezTo>
                        <a:cubicBezTo>
                          <a:pt x="530" y="1053"/>
                          <a:pt x="530" y="1053"/>
                          <a:pt x="530" y="1053"/>
                        </a:cubicBezTo>
                        <a:cubicBezTo>
                          <a:pt x="550" y="1053"/>
                          <a:pt x="566" y="1037"/>
                          <a:pt x="566" y="1017"/>
                        </a:cubicBezTo>
                        <a:cubicBezTo>
                          <a:pt x="566" y="36"/>
                          <a:pt x="566" y="36"/>
                          <a:pt x="566" y="36"/>
                        </a:cubicBezTo>
                        <a:cubicBezTo>
                          <a:pt x="566" y="16"/>
                          <a:pt x="550" y="0"/>
                          <a:pt x="530" y="0"/>
                        </a:cubicBezTo>
                        <a:close/>
                        <a:moveTo>
                          <a:pt x="520" y="911"/>
                        </a:moveTo>
                        <a:cubicBezTo>
                          <a:pt x="48" y="911"/>
                          <a:pt x="48" y="911"/>
                          <a:pt x="48" y="911"/>
                        </a:cubicBezTo>
                        <a:cubicBezTo>
                          <a:pt x="48" y="108"/>
                          <a:pt x="48" y="108"/>
                          <a:pt x="48" y="108"/>
                        </a:cubicBezTo>
                        <a:cubicBezTo>
                          <a:pt x="520" y="108"/>
                          <a:pt x="520" y="108"/>
                          <a:pt x="520" y="108"/>
                        </a:cubicBezTo>
                        <a:lnTo>
                          <a:pt x="520" y="911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12700">
                    <a:solidFill>
                      <a:srgbClr val="FFC000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2700"/>
                  </a:p>
                </p:txBody>
              </p:sp>
              <p:sp>
                <p:nvSpPr>
                  <p:cNvPr id="20" name="Rounded Rectangle 60">
                    <a:extLst>
                      <a:ext uri="{FF2B5EF4-FFF2-40B4-BE49-F238E27FC236}">
                        <a16:creationId xmlns:a16="http://schemas.microsoft.com/office/drawing/2014/main" id="{C48EEFFC-D99F-5F0A-D8E4-E2DA8B2D57C9}"/>
                      </a:ext>
                    </a:extLst>
                  </p:cNvPr>
                  <p:cNvSpPr/>
                  <p:nvPr/>
                </p:nvSpPr>
                <p:spPr>
                  <a:xfrm>
                    <a:off x="1707005" y="2042848"/>
                    <a:ext cx="360000" cy="36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12700">
                    <a:solidFill>
                      <a:srgbClr val="FFC000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2700"/>
                  </a:p>
                </p:txBody>
              </p:sp>
              <p:sp>
                <p:nvSpPr>
                  <p:cNvPr id="21" name="Oval 10">
                    <a:extLst>
                      <a:ext uri="{FF2B5EF4-FFF2-40B4-BE49-F238E27FC236}">
                        <a16:creationId xmlns:a16="http://schemas.microsoft.com/office/drawing/2014/main" id="{47D5A629-7901-7B61-CB03-44FA9B994FEC}"/>
                      </a:ext>
                    </a:extLst>
                  </p:cNvPr>
                  <p:cNvSpPr/>
                  <p:nvPr/>
                </p:nvSpPr>
                <p:spPr>
                  <a:xfrm>
                    <a:off x="1715855" y="5362110"/>
                    <a:ext cx="342299" cy="342299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C000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2700"/>
                  </a:p>
                </p:txBody>
              </p:sp>
            </p:grpSp>
          </p:grpSp>
        </p:grp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97442396-8B2E-DA91-9050-4A9C2845056B}"/>
                </a:ext>
              </a:extLst>
            </p:cNvPr>
            <p:cNvSpPr txBox="1"/>
            <p:nvPr/>
          </p:nvSpPr>
          <p:spPr>
            <a:xfrm rot="20503338">
              <a:off x="9144007" y="2563676"/>
              <a:ext cx="1149511" cy="261610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pPr lvl="0" algn="ctr"/>
              <a:r>
                <a:rPr lang="it-IT" sz="1100" b="1">
                  <a:solidFill>
                    <a:schemeClr val="bg1"/>
                  </a:solidFill>
                </a:rPr>
                <a:t>GSmart.ismea.it</a:t>
              </a:r>
            </a:p>
          </p:txBody>
        </p:sp>
      </p:grpSp>
      <p:grpSp>
        <p:nvGrpSpPr>
          <p:cNvPr id="82" name="Gruppo 81">
            <a:extLst>
              <a:ext uri="{FF2B5EF4-FFF2-40B4-BE49-F238E27FC236}">
                <a16:creationId xmlns:a16="http://schemas.microsoft.com/office/drawing/2014/main" id="{C84367AE-5F36-10F9-853F-6D41550668F6}"/>
              </a:ext>
            </a:extLst>
          </p:cNvPr>
          <p:cNvGrpSpPr/>
          <p:nvPr/>
        </p:nvGrpSpPr>
        <p:grpSpPr>
          <a:xfrm>
            <a:off x="1821970" y="5402592"/>
            <a:ext cx="4419257" cy="934542"/>
            <a:chOff x="3740355" y="3529882"/>
            <a:chExt cx="4419257" cy="934542"/>
          </a:xfrm>
        </p:grpSpPr>
        <p:sp>
          <p:nvSpPr>
            <p:cNvPr id="83" name="Freccia a destra 82">
              <a:extLst>
                <a:ext uri="{FF2B5EF4-FFF2-40B4-BE49-F238E27FC236}">
                  <a16:creationId xmlns:a16="http://schemas.microsoft.com/office/drawing/2014/main" id="{3B5AEB9D-FFE4-12DC-CFA4-D404B4C8B257}"/>
                </a:ext>
              </a:extLst>
            </p:cNvPr>
            <p:cNvSpPr/>
            <p:nvPr/>
          </p:nvSpPr>
          <p:spPr>
            <a:xfrm>
              <a:off x="4630276" y="3529882"/>
              <a:ext cx="3529336" cy="934542"/>
            </a:xfrm>
            <a:prstGeom prst="rightArrow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>
                  <a:latin typeface="Arial Nova Light" panose="020B0304020202020204" pitchFamily="34" charset="0"/>
                </a:rPr>
                <a:t>Rating certificato (IRB o ECAI)</a:t>
              </a:r>
            </a:p>
          </p:txBody>
        </p:sp>
        <p:sp>
          <p:nvSpPr>
            <p:cNvPr id="84" name="Rettangolo 83">
              <a:extLst>
                <a:ext uri="{FF2B5EF4-FFF2-40B4-BE49-F238E27FC236}">
                  <a16:creationId xmlns:a16="http://schemas.microsoft.com/office/drawing/2014/main" id="{B64BAE79-753E-95A7-BDB8-FCD78E4A02B3}"/>
                </a:ext>
              </a:extLst>
            </p:cNvPr>
            <p:cNvSpPr/>
            <p:nvPr/>
          </p:nvSpPr>
          <p:spPr>
            <a:xfrm>
              <a:off x="4338568" y="3765805"/>
              <a:ext cx="242341" cy="457200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5" name="Rettangolo 84">
              <a:extLst>
                <a:ext uri="{FF2B5EF4-FFF2-40B4-BE49-F238E27FC236}">
                  <a16:creationId xmlns:a16="http://schemas.microsoft.com/office/drawing/2014/main" id="{78AEB8BB-30C8-6D6A-90D6-1ECC442C5CC6}"/>
                </a:ext>
              </a:extLst>
            </p:cNvPr>
            <p:cNvSpPr/>
            <p:nvPr/>
          </p:nvSpPr>
          <p:spPr>
            <a:xfrm>
              <a:off x="4067877" y="3765805"/>
              <a:ext cx="221326" cy="457200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6" name="Rettangolo 85">
              <a:extLst>
                <a:ext uri="{FF2B5EF4-FFF2-40B4-BE49-F238E27FC236}">
                  <a16:creationId xmlns:a16="http://schemas.microsoft.com/office/drawing/2014/main" id="{517526EF-C017-7C50-F1FA-B601DA983AFD}"/>
                </a:ext>
              </a:extLst>
            </p:cNvPr>
            <p:cNvSpPr/>
            <p:nvPr/>
          </p:nvSpPr>
          <p:spPr>
            <a:xfrm>
              <a:off x="3862058" y="3765805"/>
              <a:ext cx="156454" cy="457200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7" name="Rettangolo 86">
              <a:extLst>
                <a:ext uri="{FF2B5EF4-FFF2-40B4-BE49-F238E27FC236}">
                  <a16:creationId xmlns:a16="http://schemas.microsoft.com/office/drawing/2014/main" id="{5438BA24-4EAA-D98F-CBAD-A031F1F5518A}"/>
                </a:ext>
              </a:extLst>
            </p:cNvPr>
            <p:cNvSpPr/>
            <p:nvPr/>
          </p:nvSpPr>
          <p:spPr>
            <a:xfrm>
              <a:off x="3740355" y="3765805"/>
              <a:ext cx="72338" cy="457200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796892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0B921E3A-8084-8458-80BE-54FB6D06C4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ISMEA Investe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6853835-B851-CBE9-5050-2310A83BBF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/>
              <a:t>2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938DBFE-BC5A-E516-087B-660AF3AE1B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67497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B55BC-0F2D-F5DC-69F9-C4866E580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A780669-CC32-402F-B687-1D5E22BF63B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703217"/>
            <a:ext cx="10792326" cy="4442142"/>
          </a:xfrm>
        </p:spPr>
        <p:txBody>
          <a:bodyPr>
            <a:normAutofit/>
          </a:bodyPr>
          <a:lstStyle/>
          <a:p>
            <a:endParaRPr lang="it-IT"/>
          </a:p>
          <a:p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9DA8B84E-0D6A-5B4A-8D4A-E1C9C994AA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/>
              <a:t> 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4A1F02B-76A7-8FED-AC9A-DEFF3D26C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000"/>
              <a:t>Sviluppo d’impresa (ISMEA Investe – FAG &amp; FCM)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214CE7F-FBED-DB45-7720-58B8DBE63CDC}"/>
              </a:ext>
            </a:extLst>
          </p:cNvPr>
          <p:cNvSpPr/>
          <p:nvPr/>
        </p:nvSpPr>
        <p:spPr>
          <a:xfrm>
            <a:off x="858831" y="1703217"/>
            <a:ext cx="6199695" cy="4125177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sz="2400" b="1">
                <a:solidFill>
                  <a:sysClr val="windowText" lastClr="000000"/>
                </a:solidFill>
                <a:latin typeface="Arial Nova Light" panose="020B0304020202020204" pitchFamily="34" charset="0"/>
              </a:rPr>
              <a:t>Società di Capitali </a:t>
            </a:r>
            <a:r>
              <a:rPr lang="it-IT" sz="2400">
                <a:solidFill>
                  <a:sysClr val="windowText" lastClr="000000"/>
                </a:solidFill>
                <a:latin typeface="Arial Nova Light" panose="020B0304020202020204" pitchFamily="34" charset="0"/>
              </a:rPr>
              <a:t>anche in forma cooperativa operanti nel settore agricolo ed agroalimentare (esclusi pesca ed acquacoltura) o nella distribuzione o logistica di prodotti agricoli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sz="2400">
                <a:solidFill>
                  <a:sysClr val="windowText" lastClr="000000"/>
                </a:solidFill>
                <a:latin typeface="Arial Nova Light" panose="020B0304020202020204" pitchFamily="34" charset="0"/>
              </a:rPr>
              <a:t>Costituite ed Iscritte nel Registro delle Imprese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sz="2400">
                <a:solidFill>
                  <a:sysClr val="windowText" lastClr="000000"/>
                </a:solidFill>
                <a:latin typeface="Arial Nova Light" panose="020B0304020202020204" pitchFamily="34" charset="0"/>
              </a:rPr>
              <a:t>Economicamente e finanziariamente </a:t>
            </a:r>
            <a:r>
              <a:rPr lang="it-IT" sz="2400" b="1">
                <a:solidFill>
                  <a:sysClr val="windowText" lastClr="000000"/>
                </a:solidFill>
                <a:latin typeface="Arial Nova Light" panose="020B0304020202020204" pitchFamily="34" charset="0"/>
              </a:rPr>
              <a:t>sane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sz="2400">
                <a:solidFill>
                  <a:sysClr val="windowText" lastClr="000000"/>
                </a:solidFill>
                <a:latin typeface="Arial Nova Light" panose="020B0304020202020204" pitchFamily="34" charset="0"/>
              </a:rPr>
              <a:t>Con stabile organizzazione in Italia </a:t>
            </a:r>
          </a:p>
        </p:txBody>
      </p:sp>
      <p:graphicFrame>
        <p:nvGraphicFramePr>
          <p:cNvPr id="7" name="Segnaposto contenuto 15">
            <a:extLst>
              <a:ext uri="{FF2B5EF4-FFF2-40B4-BE49-F238E27FC236}">
                <a16:creationId xmlns:a16="http://schemas.microsoft.com/office/drawing/2014/main" id="{841FA958-491B-4517-92CC-6D1B2790C8C0}"/>
              </a:ext>
            </a:extLst>
          </p:cNvPr>
          <p:cNvGraphicFramePr>
            <a:graphicFrameLocks/>
          </p:cNvGraphicFramePr>
          <p:nvPr/>
        </p:nvGraphicFramePr>
        <p:xfrm>
          <a:off x="7610621" y="1844014"/>
          <a:ext cx="3336803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937D189E-B6D9-83AB-D7F4-17EE2182F904}"/>
              </a:ext>
            </a:extLst>
          </p:cNvPr>
          <p:cNvSpPr txBox="1"/>
          <p:nvPr/>
        </p:nvSpPr>
        <p:spPr>
          <a:xfrm>
            <a:off x="7712944" y="3700948"/>
            <a:ext cx="3188299" cy="1446550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b="1">
                <a:latin typeface="Arial Nova Light" panose="020B0304020202020204" pitchFamily="34" charset="0"/>
              </a:rPr>
              <a:t>Importo: </a:t>
            </a:r>
            <a:r>
              <a:rPr lang="it-IT">
                <a:latin typeface="Arial Nova Light" panose="020B0304020202020204" pitchFamily="34" charset="0"/>
              </a:rPr>
              <a:t>2MLN -  20MLN €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sz="1600" b="1">
              <a:latin typeface="Arial Nova Light" panose="020B03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b="1">
                <a:latin typeface="Arial Nova Light" panose="020B0304020202020204" pitchFamily="34" charset="0"/>
              </a:rPr>
              <a:t>Obiettivo: </a:t>
            </a:r>
            <a:r>
              <a:rPr lang="it-IT">
                <a:latin typeface="Arial Nova Light" panose="020B0304020202020204" pitchFamily="34" charset="0"/>
              </a:rPr>
              <a:t>sviluppo aziendale                                                         o piano di consolidamento</a:t>
            </a:r>
            <a:endParaRPr lang="it-IT"/>
          </a:p>
        </p:txBody>
      </p:sp>
      <p:pic>
        <p:nvPicPr>
          <p:cNvPr id="9" name="Immagine 8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22E0B8AC-E513-9290-80F4-3C7EDBEE0A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901" y="2294021"/>
            <a:ext cx="877623" cy="753514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259222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8">
            <a:extLst>
              <a:ext uri="{FF2B5EF4-FFF2-40B4-BE49-F238E27FC236}">
                <a16:creationId xmlns:a16="http://schemas.microsoft.com/office/drawing/2014/main" id="{F9C6061C-A65E-30D9-F7B4-7BEA7D480524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838200" y="1248698"/>
          <a:ext cx="10744200" cy="4896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67BB6482-3B55-BE93-80BE-D34B5D8D28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/>
              <a:t>Descrizione</a:t>
            </a: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FDBF3BC0-ECCD-964F-0F65-33BEF8041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FAG – Agevolazioni concedibili e garanzie  </a:t>
            </a:r>
          </a:p>
        </p:txBody>
      </p:sp>
    </p:spTree>
    <p:extLst>
      <p:ext uri="{BB962C8B-B14F-4D97-AF65-F5344CB8AC3E}">
        <p14:creationId xmlns:p14="http://schemas.microsoft.com/office/powerpoint/2010/main" val="1926655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9FC95-97D7-A63C-2DB3-62B7891E7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0A0E6C93-2FC5-6ECC-96A0-719B23D27E10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296553" y="196646"/>
          <a:ext cx="9171911" cy="6872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olo 3">
            <a:extLst>
              <a:ext uri="{FF2B5EF4-FFF2-40B4-BE49-F238E27FC236}">
                <a16:creationId xmlns:a16="http://schemas.microsoft.com/office/drawing/2014/main" id="{0AF8131D-F0AC-C403-2D1D-6B117FE0A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3" y="486308"/>
            <a:ext cx="9831492" cy="1201681"/>
          </a:xfrm>
        </p:spPr>
        <p:txBody>
          <a:bodyPr>
            <a:normAutofit/>
          </a:bodyPr>
          <a:lstStyle/>
          <a:p>
            <a:r>
              <a:rPr lang="it-IT" sz="3600"/>
              <a:t>INTERVENTI DI FINANZA A CONDIZIONI AGEVOLATE (FAG) – Spese ammissibili </a:t>
            </a:r>
          </a:p>
        </p:txBody>
      </p:sp>
      <p:graphicFrame>
        <p:nvGraphicFramePr>
          <p:cNvPr id="6" name="Segnaposto contenuto 6">
            <a:extLst>
              <a:ext uri="{FF2B5EF4-FFF2-40B4-BE49-F238E27FC236}">
                <a16:creationId xmlns:a16="http://schemas.microsoft.com/office/drawing/2014/main" id="{D13543D8-65F7-7153-14DB-555F58F524A5}"/>
              </a:ext>
            </a:extLst>
          </p:cNvPr>
          <p:cNvGraphicFramePr>
            <a:graphicFrameLocks/>
          </p:cNvGraphicFramePr>
          <p:nvPr/>
        </p:nvGraphicFramePr>
        <p:xfrm>
          <a:off x="8714230" y="1687989"/>
          <a:ext cx="3310621" cy="88086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32893">
                  <a:extLst>
                    <a:ext uri="{9D8B030D-6E8A-4147-A177-3AD203B41FA5}">
                      <a16:colId xmlns:a16="http://schemas.microsoft.com/office/drawing/2014/main" val="2214316134"/>
                    </a:ext>
                  </a:extLst>
                </a:gridCol>
                <a:gridCol w="763094">
                  <a:extLst>
                    <a:ext uri="{9D8B030D-6E8A-4147-A177-3AD203B41FA5}">
                      <a16:colId xmlns:a16="http://schemas.microsoft.com/office/drawing/2014/main" val="1172898014"/>
                    </a:ext>
                  </a:extLst>
                </a:gridCol>
                <a:gridCol w="900806">
                  <a:extLst>
                    <a:ext uri="{9D8B030D-6E8A-4147-A177-3AD203B41FA5}">
                      <a16:colId xmlns:a16="http://schemas.microsoft.com/office/drawing/2014/main" val="2501907563"/>
                    </a:ext>
                  </a:extLst>
                </a:gridCol>
                <a:gridCol w="813828">
                  <a:extLst>
                    <a:ext uri="{9D8B030D-6E8A-4147-A177-3AD203B41FA5}">
                      <a16:colId xmlns:a16="http://schemas.microsoft.com/office/drawing/2014/main" val="4027226469"/>
                    </a:ext>
                  </a:extLst>
                </a:gridCol>
              </a:tblGrid>
              <a:tr h="545588">
                <a:tc>
                  <a:txBody>
                    <a:bodyPr/>
                    <a:lstStyle/>
                    <a:p>
                      <a:r>
                        <a:rPr lang="it-IT" sz="1600"/>
                        <a:t>ESL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/>
                        <a:t>Micro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/>
                        <a:t>Medie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/>
                        <a:t>Grandi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6251737"/>
                  </a:ext>
                </a:extLst>
              </a:tr>
              <a:tr h="299795">
                <a:tc>
                  <a:txBody>
                    <a:bodyPr/>
                    <a:lstStyle/>
                    <a:p>
                      <a:r>
                        <a:rPr lang="it-IT" sz="160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/>
                        <a:t>65%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/>
                        <a:t>60%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/>
                        <a:t>55%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9617213"/>
                  </a:ext>
                </a:extLst>
              </a:tr>
            </a:tbl>
          </a:graphicData>
        </a:graphic>
      </p:graphicFrame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82F517DC-01C3-E502-DF77-46C7488140D8}"/>
              </a:ext>
            </a:extLst>
          </p:cNvPr>
          <p:cNvSpPr/>
          <p:nvPr/>
        </p:nvSpPr>
        <p:spPr>
          <a:xfrm>
            <a:off x="424373" y="5084323"/>
            <a:ext cx="8417677" cy="46634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solidFill>
                  <a:schemeClr val="tx1"/>
                </a:solidFill>
              </a:rPr>
              <a:t>Gli investimenti devono essere avviati dopo la presentazione della domanda </a:t>
            </a:r>
          </a:p>
        </p:txBody>
      </p:sp>
      <p:sp>
        <p:nvSpPr>
          <p:cNvPr id="3" name="Connettore pagina esterna 2">
            <a:extLst>
              <a:ext uri="{FF2B5EF4-FFF2-40B4-BE49-F238E27FC236}">
                <a16:creationId xmlns:a16="http://schemas.microsoft.com/office/drawing/2014/main" id="{C59DE127-C2D8-3A79-5712-65DB3E3822B0}"/>
              </a:ext>
            </a:extLst>
          </p:cNvPr>
          <p:cNvSpPr/>
          <p:nvPr/>
        </p:nvSpPr>
        <p:spPr>
          <a:xfrm>
            <a:off x="9846073" y="3026900"/>
            <a:ext cx="2037144" cy="3171463"/>
          </a:xfrm>
          <a:prstGeom prst="flowChartOffpageConnector">
            <a:avLst/>
          </a:prstGeom>
          <a:ln>
            <a:solidFill>
              <a:srgbClr val="FFC000"/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600" b="1"/>
              <a:t>SPESE AMMISSIBILI TRA 2 E </a:t>
            </a:r>
          </a:p>
          <a:p>
            <a:pPr algn="ctr"/>
            <a:r>
              <a:rPr lang="it-IT" sz="1600" b="1"/>
              <a:t>20 MILIONI </a:t>
            </a:r>
            <a:r>
              <a:rPr lang="it-IT" sz="1600"/>
              <a:t>€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313635C2-F9C3-594F-902A-5395D8800188}"/>
              </a:ext>
            </a:extLst>
          </p:cNvPr>
          <p:cNvSpPr/>
          <p:nvPr/>
        </p:nvSpPr>
        <p:spPr>
          <a:xfrm>
            <a:off x="424373" y="5732019"/>
            <a:ext cx="8417677" cy="46634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solidFill>
                  <a:schemeClr val="tx1"/>
                </a:solidFill>
              </a:rPr>
              <a:t>Gli investimenti possono riguardare una o più unità produttive </a:t>
            </a:r>
          </a:p>
        </p:txBody>
      </p:sp>
    </p:spTree>
    <p:extLst>
      <p:ext uri="{BB962C8B-B14F-4D97-AF65-F5344CB8AC3E}">
        <p14:creationId xmlns:p14="http://schemas.microsoft.com/office/powerpoint/2010/main" val="480382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FE1BE4D3-D03C-6ED5-25C5-313F9751F585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838200" y="1703388"/>
          <a:ext cx="10515600" cy="4441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FA3D7DC-6612-D6D5-74C7-6DB331F187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REQUISITI SOGGETTIVI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3B356FA-EFDE-DDA2-6040-8A019D097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3" y="486308"/>
            <a:ext cx="10320647" cy="499461"/>
          </a:xfrm>
        </p:spPr>
        <p:txBody>
          <a:bodyPr>
            <a:normAutofit fontScale="90000"/>
          </a:bodyPr>
          <a:lstStyle/>
          <a:p>
            <a:r>
              <a:rPr lang="it-IT"/>
              <a:t>FINANZA A CONDIZIONI DI MERCATO (FCM)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878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D0498219-1C65-9B49-0B88-F7883006E69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37008" y="1787874"/>
            <a:ext cx="10515600" cy="4442142"/>
          </a:xfrm>
        </p:spPr>
        <p:txBody>
          <a:bodyPr/>
          <a:lstStyle/>
          <a:p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A47E77A7-82A2-833B-690D-8A13626AC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CRITERI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20D44EA3-DE46-B429-A760-23CE9DECF803}"/>
              </a:ext>
            </a:extLst>
          </p:cNvPr>
          <p:cNvSpPr txBox="1">
            <a:spLocks/>
          </p:cNvSpPr>
          <p:nvPr/>
        </p:nvSpPr>
        <p:spPr>
          <a:xfrm>
            <a:off x="1189703" y="1185758"/>
            <a:ext cx="10638349" cy="3693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/>
              <a:t>MEIP - Markey economy investor principle</a:t>
            </a:r>
          </a:p>
        </p:txBody>
      </p: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C7377CEB-A631-E38E-66E4-F0673399DA54}"/>
              </a:ext>
            </a:extLst>
          </p:cNvPr>
          <p:cNvGrpSpPr/>
          <p:nvPr/>
        </p:nvGrpSpPr>
        <p:grpSpPr>
          <a:xfrm>
            <a:off x="1315434" y="1787874"/>
            <a:ext cx="8742966" cy="4521200"/>
            <a:chOff x="2928233" y="1666875"/>
            <a:chExt cx="8480014" cy="4521200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A8E0B33E-14F8-B836-40A1-E10165EF9D99}"/>
                </a:ext>
              </a:extLst>
            </p:cNvPr>
            <p:cNvGrpSpPr/>
            <p:nvPr/>
          </p:nvGrpSpPr>
          <p:grpSpPr>
            <a:xfrm>
              <a:off x="2928233" y="3323874"/>
              <a:ext cx="1853484" cy="2864201"/>
              <a:chOff x="2928233" y="3323874"/>
              <a:chExt cx="1853484" cy="2864201"/>
            </a:xfrm>
          </p:grpSpPr>
          <p:grpSp>
            <p:nvGrpSpPr>
              <p:cNvPr id="7" name="Group 3">
                <a:extLst>
                  <a:ext uri="{FF2B5EF4-FFF2-40B4-BE49-F238E27FC236}">
                    <a16:creationId xmlns:a16="http://schemas.microsoft.com/office/drawing/2014/main" id="{9F6D0D45-3A78-D427-4E29-D7553ED4AB03}"/>
                  </a:ext>
                </a:extLst>
              </p:cNvPr>
              <p:cNvGrpSpPr/>
              <p:nvPr/>
            </p:nvGrpSpPr>
            <p:grpSpPr>
              <a:xfrm>
                <a:off x="2928233" y="3323874"/>
                <a:ext cx="1853484" cy="2864201"/>
                <a:chOff x="467544" y="3167633"/>
                <a:chExt cx="1834083" cy="2565623"/>
              </a:xfrm>
              <a:solidFill>
                <a:srgbClr val="87BCE6"/>
              </a:solidFill>
            </p:grpSpPr>
            <p:sp>
              <p:nvSpPr>
                <p:cNvPr id="11" name="Rectangle 4">
                  <a:extLst>
                    <a:ext uri="{FF2B5EF4-FFF2-40B4-BE49-F238E27FC236}">
                      <a16:creationId xmlns:a16="http://schemas.microsoft.com/office/drawing/2014/main" id="{FBADE677-8B53-88D9-6A67-FD7868D2D984}"/>
                    </a:ext>
                  </a:extLst>
                </p:cNvPr>
                <p:cNvSpPr/>
                <p:nvPr/>
              </p:nvSpPr>
              <p:spPr>
                <a:xfrm>
                  <a:off x="467544" y="3167633"/>
                  <a:ext cx="1834083" cy="476154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12" name="Rectangle 5">
                  <a:extLst>
                    <a:ext uri="{FF2B5EF4-FFF2-40B4-BE49-F238E27FC236}">
                      <a16:creationId xmlns:a16="http://schemas.microsoft.com/office/drawing/2014/main" id="{CEC779D4-D49A-1362-FAE2-D74AE314D163}"/>
                    </a:ext>
                  </a:extLst>
                </p:cNvPr>
                <p:cNvSpPr/>
                <p:nvPr/>
              </p:nvSpPr>
              <p:spPr>
                <a:xfrm>
                  <a:off x="467544" y="4077072"/>
                  <a:ext cx="1834083" cy="1656184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13" name="Down Arrow 6">
                  <a:extLst>
                    <a:ext uri="{FF2B5EF4-FFF2-40B4-BE49-F238E27FC236}">
                      <a16:creationId xmlns:a16="http://schemas.microsoft.com/office/drawing/2014/main" id="{C32496AD-E4A1-6466-9303-821F9AF21E50}"/>
                    </a:ext>
                  </a:extLst>
                </p:cNvPr>
                <p:cNvSpPr/>
                <p:nvPr/>
              </p:nvSpPr>
              <p:spPr>
                <a:xfrm>
                  <a:off x="1204565" y="3692054"/>
                  <a:ext cx="360040" cy="336750"/>
                </a:xfrm>
                <a:prstGeom prst="downArrow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</p:grpSp>
          <p:grpSp>
            <p:nvGrpSpPr>
              <p:cNvPr id="8" name="Gruppo 7">
                <a:extLst>
                  <a:ext uri="{FF2B5EF4-FFF2-40B4-BE49-F238E27FC236}">
                    <a16:creationId xmlns:a16="http://schemas.microsoft.com/office/drawing/2014/main" id="{3560C4B4-5751-09D6-577C-7A1267A3F4A9}"/>
                  </a:ext>
                </a:extLst>
              </p:cNvPr>
              <p:cNvGrpSpPr/>
              <p:nvPr/>
            </p:nvGrpSpPr>
            <p:grpSpPr>
              <a:xfrm>
                <a:off x="2928234" y="3388676"/>
                <a:ext cx="1853482" cy="2461266"/>
                <a:chOff x="2928234" y="3388676"/>
                <a:chExt cx="1853482" cy="2461266"/>
              </a:xfrm>
            </p:grpSpPr>
            <p:sp>
              <p:nvSpPr>
                <p:cNvPr id="9" name="TextBox 19">
                  <a:extLst>
                    <a:ext uri="{FF2B5EF4-FFF2-40B4-BE49-F238E27FC236}">
                      <a16:creationId xmlns:a16="http://schemas.microsoft.com/office/drawing/2014/main" id="{6E8995A4-5FCE-0459-0D3C-BF02EA5EF9A2}"/>
                    </a:ext>
                  </a:extLst>
                </p:cNvPr>
                <p:cNvSpPr txBox="1"/>
                <p:nvPr/>
              </p:nvSpPr>
              <p:spPr>
                <a:xfrm>
                  <a:off x="2971632" y="3388676"/>
                  <a:ext cx="1716193" cy="36933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ko-KR" b="1">
                      <a:solidFill>
                        <a:schemeClr val="bg1"/>
                      </a:solidFill>
                      <a:cs typeface="Arial" pitchFamily="34" charset="0"/>
                    </a:rPr>
                    <a:t>Pari passu</a:t>
                  </a:r>
                  <a:endParaRPr lang="ko-KR" altLang="en-US" b="1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10" name="TextBox 20">
                  <a:extLst>
                    <a:ext uri="{FF2B5EF4-FFF2-40B4-BE49-F238E27FC236}">
                      <a16:creationId xmlns:a16="http://schemas.microsoft.com/office/drawing/2014/main" id="{EB2B8E2A-EC99-E8A9-77E5-E8646A46FEFA}"/>
                    </a:ext>
                  </a:extLst>
                </p:cNvPr>
                <p:cNvSpPr txBox="1"/>
                <p:nvPr/>
              </p:nvSpPr>
              <p:spPr>
                <a:xfrm>
                  <a:off x="2928234" y="4526502"/>
                  <a:ext cx="1853482" cy="13234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altLang="ko-KR" sz="1600">
                      <a:solidFill>
                        <a:schemeClr val="bg1"/>
                      </a:solidFill>
                      <a:cs typeface="Arial" pitchFamily="34" charset="0"/>
                    </a:rPr>
                    <a:t>Apporto di ISMEA concomitante e di importo inferiore a quello degli investitori privati. </a:t>
                  </a:r>
                </a:p>
              </p:txBody>
            </p:sp>
          </p:grpSp>
        </p:grpSp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AD2C5407-5F1D-37D5-2C5D-E6FF237969EF}"/>
                </a:ext>
              </a:extLst>
            </p:cNvPr>
            <p:cNvGrpSpPr/>
            <p:nvPr/>
          </p:nvGrpSpPr>
          <p:grpSpPr>
            <a:xfrm>
              <a:off x="5137076" y="2702689"/>
              <a:ext cx="1853484" cy="2933052"/>
              <a:chOff x="5137076" y="2702689"/>
              <a:chExt cx="1853484" cy="2933052"/>
            </a:xfrm>
          </p:grpSpPr>
          <p:grpSp>
            <p:nvGrpSpPr>
              <p:cNvPr id="15" name="Group 7">
                <a:extLst>
                  <a:ext uri="{FF2B5EF4-FFF2-40B4-BE49-F238E27FC236}">
                    <a16:creationId xmlns:a16="http://schemas.microsoft.com/office/drawing/2014/main" id="{CC8941A3-7E20-D133-6D13-F5EA0AA8C1B5}"/>
                  </a:ext>
                </a:extLst>
              </p:cNvPr>
              <p:cNvGrpSpPr/>
              <p:nvPr/>
            </p:nvGrpSpPr>
            <p:grpSpPr>
              <a:xfrm>
                <a:off x="5137076" y="2771540"/>
                <a:ext cx="1853484" cy="2864201"/>
                <a:chOff x="467544" y="3167633"/>
                <a:chExt cx="1834083" cy="2565623"/>
              </a:xfrm>
              <a:solidFill>
                <a:srgbClr val="2681AD"/>
              </a:solidFill>
            </p:grpSpPr>
            <p:sp>
              <p:nvSpPr>
                <p:cNvPr id="19" name="Rectangle 8">
                  <a:extLst>
                    <a:ext uri="{FF2B5EF4-FFF2-40B4-BE49-F238E27FC236}">
                      <a16:creationId xmlns:a16="http://schemas.microsoft.com/office/drawing/2014/main" id="{55B0C89A-2461-EAC4-13C3-1D68EF6C2542}"/>
                    </a:ext>
                  </a:extLst>
                </p:cNvPr>
                <p:cNvSpPr/>
                <p:nvPr/>
              </p:nvSpPr>
              <p:spPr>
                <a:xfrm>
                  <a:off x="467544" y="3167633"/>
                  <a:ext cx="1834083" cy="476154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20" name="Rectangle 9">
                  <a:extLst>
                    <a:ext uri="{FF2B5EF4-FFF2-40B4-BE49-F238E27FC236}">
                      <a16:creationId xmlns:a16="http://schemas.microsoft.com/office/drawing/2014/main" id="{DC02EDBA-7500-517C-2AAA-3F7496781A1D}"/>
                    </a:ext>
                  </a:extLst>
                </p:cNvPr>
                <p:cNvSpPr/>
                <p:nvPr/>
              </p:nvSpPr>
              <p:spPr>
                <a:xfrm>
                  <a:off x="467544" y="4077072"/>
                  <a:ext cx="1834083" cy="1656184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21" name="Down Arrow 10">
                  <a:extLst>
                    <a:ext uri="{FF2B5EF4-FFF2-40B4-BE49-F238E27FC236}">
                      <a16:creationId xmlns:a16="http://schemas.microsoft.com/office/drawing/2014/main" id="{2023857F-AC4F-8EEC-6CB0-3BCE607DE9FE}"/>
                    </a:ext>
                  </a:extLst>
                </p:cNvPr>
                <p:cNvSpPr/>
                <p:nvPr/>
              </p:nvSpPr>
              <p:spPr>
                <a:xfrm>
                  <a:off x="1204565" y="3692054"/>
                  <a:ext cx="360040" cy="336750"/>
                </a:xfrm>
                <a:prstGeom prst="downArrow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</p:grpSp>
          <p:grpSp>
            <p:nvGrpSpPr>
              <p:cNvPr id="16" name="Gruppo 15">
                <a:extLst>
                  <a:ext uri="{FF2B5EF4-FFF2-40B4-BE49-F238E27FC236}">
                    <a16:creationId xmlns:a16="http://schemas.microsoft.com/office/drawing/2014/main" id="{1D735368-F576-701F-393B-F2A1D13ECC67}"/>
                  </a:ext>
                </a:extLst>
              </p:cNvPr>
              <p:cNvGrpSpPr/>
              <p:nvPr/>
            </p:nvGrpSpPr>
            <p:grpSpPr>
              <a:xfrm>
                <a:off x="5137078" y="2702689"/>
                <a:ext cx="1853482" cy="2845989"/>
                <a:chOff x="5137078" y="2702689"/>
                <a:chExt cx="1853482" cy="2845989"/>
              </a:xfrm>
            </p:grpSpPr>
            <p:sp>
              <p:nvSpPr>
                <p:cNvPr id="17" name="TextBox 21">
                  <a:extLst>
                    <a:ext uri="{FF2B5EF4-FFF2-40B4-BE49-F238E27FC236}">
                      <a16:creationId xmlns:a16="http://schemas.microsoft.com/office/drawing/2014/main" id="{7F229607-9B28-9530-D96C-5C2C71F478A0}"/>
                    </a:ext>
                  </a:extLst>
                </p:cNvPr>
                <p:cNvSpPr txBox="1"/>
                <p:nvPr/>
              </p:nvSpPr>
              <p:spPr>
                <a:xfrm>
                  <a:off x="5137078" y="2702689"/>
                  <a:ext cx="1853480" cy="64633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ko-KR" b="1" err="1">
                      <a:solidFill>
                        <a:schemeClr val="bg1"/>
                      </a:solidFill>
                      <a:cs typeface="Arial" pitchFamily="34" charset="0"/>
                    </a:rPr>
                    <a:t>Taglio</a:t>
                  </a:r>
                  <a:r>
                    <a:rPr lang="en-US" altLang="ko-KR" b="1">
                      <a:solidFill>
                        <a:schemeClr val="bg1"/>
                      </a:solidFill>
                      <a:cs typeface="Arial" pitchFamily="34" charset="0"/>
                    </a:rPr>
                    <a:t> </a:t>
                  </a:r>
                  <a:r>
                    <a:rPr lang="en-US" altLang="ko-KR" b="1" err="1">
                      <a:solidFill>
                        <a:schemeClr val="bg1"/>
                      </a:solidFill>
                      <a:cs typeface="Arial" pitchFamily="34" charset="0"/>
                    </a:rPr>
                    <a:t>dell’intervento</a:t>
                  </a:r>
                  <a:endParaRPr lang="ko-KR" altLang="en-US" b="1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18" name="TextBox 22">
                  <a:extLst>
                    <a:ext uri="{FF2B5EF4-FFF2-40B4-BE49-F238E27FC236}">
                      <a16:creationId xmlns:a16="http://schemas.microsoft.com/office/drawing/2014/main" id="{E5FE4FC2-E261-7132-09B7-EB5B54C13FC2}"/>
                    </a:ext>
                  </a:extLst>
                </p:cNvPr>
                <p:cNvSpPr txBox="1"/>
                <p:nvPr/>
              </p:nvSpPr>
              <p:spPr>
                <a:xfrm>
                  <a:off x="5137078" y="3979018"/>
                  <a:ext cx="1853482" cy="15696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altLang="ko-KR" sz="1600">
                      <a:solidFill>
                        <a:schemeClr val="bg1"/>
                      </a:solidFill>
                      <a:cs typeface="Arial" pitchFamily="34" charset="0"/>
                    </a:rPr>
                    <a:t>Intervento finanziario ISMEA di minoranza compreso tra 2 e 20 milioni (equity, quasi equity, PO)</a:t>
                  </a:r>
                </a:p>
              </p:txBody>
            </p:sp>
          </p:grpSp>
        </p:grpSp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9480EB44-A2F0-A4C0-E7F7-000A60AE6432}"/>
                </a:ext>
              </a:extLst>
            </p:cNvPr>
            <p:cNvGrpSpPr/>
            <p:nvPr/>
          </p:nvGrpSpPr>
          <p:grpSpPr>
            <a:xfrm>
              <a:off x="7345919" y="2219208"/>
              <a:ext cx="1853484" cy="2864201"/>
              <a:chOff x="7345919" y="2219208"/>
              <a:chExt cx="1853484" cy="2864201"/>
            </a:xfrm>
          </p:grpSpPr>
          <p:grpSp>
            <p:nvGrpSpPr>
              <p:cNvPr id="23" name="Group 11">
                <a:extLst>
                  <a:ext uri="{FF2B5EF4-FFF2-40B4-BE49-F238E27FC236}">
                    <a16:creationId xmlns:a16="http://schemas.microsoft.com/office/drawing/2014/main" id="{17DAD34A-273C-638A-C7C8-5E441B8E97C2}"/>
                  </a:ext>
                </a:extLst>
              </p:cNvPr>
              <p:cNvGrpSpPr/>
              <p:nvPr/>
            </p:nvGrpSpPr>
            <p:grpSpPr>
              <a:xfrm>
                <a:off x="7345919" y="2219208"/>
                <a:ext cx="1853484" cy="2864201"/>
                <a:chOff x="467544" y="3167633"/>
                <a:chExt cx="1834083" cy="2565623"/>
              </a:xfrm>
              <a:solidFill>
                <a:srgbClr val="87BCE6"/>
              </a:solidFill>
            </p:grpSpPr>
            <p:sp>
              <p:nvSpPr>
                <p:cNvPr id="26" name="Rectangle 12">
                  <a:extLst>
                    <a:ext uri="{FF2B5EF4-FFF2-40B4-BE49-F238E27FC236}">
                      <a16:creationId xmlns:a16="http://schemas.microsoft.com/office/drawing/2014/main" id="{B2CCB848-5721-A2E8-3C87-5FE2409FCE4F}"/>
                    </a:ext>
                  </a:extLst>
                </p:cNvPr>
                <p:cNvSpPr/>
                <p:nvPr/>
              </p:nvSpPr>
              <p:spPr>
                <a:xfrm>
                  <a:off x="467544" y="3167633"/>
                  <a:ext cx="1834083" cy="476154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27" name="Rectangle 13">
                  <a:extLst>
                    <a:ext uri="{FF2B5EF4-FFF2-40B4-BE49-F238E27FC236}">
                      <a16:creationId xmlns:a16="http://schemas.microsoft.com/office/drawing/2014/main" id="{7C0C4853-3746-0937-520A-F299670A6AED}"/>
                    </a:ext>
                  </a:extLst>
                </p:cNvPr>
                <p:cNvSpPr/>
                <p:nvPr/>
              </p:nvSpPr>
              <p:spPr>
                <a:xfrm>
                  <a:off x="467544" y="4077072"/>
                  <a:ext cx="1834083" cy="1656184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28" name="Down Arrow 14">
                  <a:extLst>
                    <a:ext uri="{FF2B5EF4-FFF2-40B4-BE49-F238E27FC236}">
                      <a16:creationId xmlns:a16="http://schemas.microsoft.com/office/drawing/2014/main" id="{5383DFF6-4B01-C71D-EC5F-24EFC37A2D23}"/>
                    </a:ext>
                  </a:extLst>
                </p:cNvPr>
                <p:cNvSpPr/>
                <p:nvPr/>
              </p:nvSpPr>
              <p:spPr>
                <a:xfrm>
                  <a:off x="1204565" y="3692054"/>
                  <a:ext cx="360040" cy="336750"/>
                </a:xfrm>
                <a:prstGeom prst="downArrow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F7D9C31-926D-B585-A1DD-FD001F96B013}"/>
                  </a:ext>
                </a:extLst>
              </p:cNvPr>
              <p:cNvSpPr txBox="1"/>
              <p:nvPr/>
            </p:nvSpPr>
            <p:spPr>
              <a:xfrm>
                <a:off x="7389320" y="2293704"/>
                <a:ext cx="1716193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ko-KR" b="1" err="1">
                    <a:solidFill>
                      <a:schemeClr val="bg1"/>
                    </a:solidFill>
                    <a:cs typeface="Arial" pitchFamily="34" charset="0"/>
                  </a:rPr>
                  <a:t>Rendimento</a:t>
                </a:r>
                <a:endParaRPr lang="ko-KR" altLang="en-US" b="1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521A8AF-FE5B-45BB-1D0F-D63EEE694125}"/>
                  </a:ext>
                </a:extLst>
              </p:cNvPr>
              <p:cNvSpPr txBox="1"/>
              <p:nvPr/>
            </p:nvSpPr>
            <p:spPr>
              <a:xfrm>
                <a:off x="7345921" y="3431531"/>
                <a:ext cx="1853482" cy="13234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altLang="ko-KR" sz="1600">
                    <a:solidFill>
                      <a:schemeClr val="bg1"/>
                    </a:solidFill>
                    <a:cs typeface="Arial" pitchFamily="34" charset="0"/>
                  </a:rPr>
                  <a:t>Rendimento ISMEA commisurato al rischio specifico della singola operazione</a:t>
                </a:r>
                <a:r>
                  <a:rPr lang="en-US" altLang="ko-KR" sz="1600">
                    <a:solidFill>
                      <a:schemeClr val="bg1"/>
                    </a:solidFill>
                    <a:cs typeface="Arial" pitchFamily="34" charset="0"/>
                  </a:rPr>
                  <a:t>. </a:t>
                </a:r>
              </a:p>
            </p:txBody>
          </p:sp>
        </p:grpSp>
        <p:grpSp>
          <p:nvGrpSpPr>
            <p:cNvPr id="29" name="Gruppo 28">
              <a:extLst>
                <a:ext uri="{FF2B5EF4-FFF2-40B4-BE49-F238E27FC236}">
                  <a16:creationId xmlns:a16="http://schemas.microsoft.com/office/drawing/2014/main" id="{7E585632-3578-B09A-6460-384A6E7B0819}"/>
                </a:ext>
              </a:extLst>
            </p:cNvPr>
            <p:cNvGrpSpPr/>
            <p:nvPr/>
          </p:nvGrpSpPr>
          <p:grpSpPr>
            <a:xfrm>
              <a:off x="9554763" y="1666875"/>
              <a:ext cx="1853484" cy="3033050"/>
              <a:chOff x="9554763" y="1666875"/>
              <a:chExt cx="1853484" cy="3033050"/>
            </a:xfrm>
          </p:grpSpPr>
          <p:grpSp>
            <p:nvGrpSpPr>
              <p:cNvPr id="30" name="Group 15">
                <a:extLst>
                  <a:ext uri="{FF2B5EF4-FFF2-40B4-BE49-F238E27FC236}">
                    <a16:creationId xmlns:a16="http://schemas.microsoft.com/office/drawing/2014/main" id="{0F997E41-AB07-9497-0D4B-3EB049F39081}"/>
                  </a:ext>
                </a:extLst>
              </p:cNvPr>
              <p:cNvGrpSpPr/>
              <p:nvPr/>
            </p:nvGrpSpPr>
            <p:grpSpPr>
              <a:xfrm>
                <a:off x="9554763" y="1666875"/>
                <a:ext cx="1853484" cy="2864201"/>
                <a:chOff x="467544" y="3167633"/>
                <a:chExt cx="1834083" cy="2565623"/>
              </a:xfrm>
              <a:solidFill>
                <a:srgbClr val="2681AD"/>
              </a:solidFill>
            </p:grpSpPr>
            <p:sp>
              <p:nvSpPr>
                <p:cNvPr id="33" name="Rectangle 16">
                  <a:extLst>
                    <a:ext uri="{FF2B5EF4-FFF2-40B4-BE49-F238E27FC236}">
                      <a16:creationId xmlns:a16="http://schemas.microsoft.com/office/drawing/2014/main" id="{4DF8EBDE-3318-E411-69A2-81002487292F}"/>
                    </a:ext>
                  </a:extLst>
                </p:cNvPr>
                <p:cNvSpPr/>
                <p:nvPr/>
              </p:nvSpPr>
              <p:spPr>
                <a:xfrm>
                  <a:off x="467544" y="3167633"/>
                  <a:ext cx="1834083" cy="476154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4" name="Rectangle 17">
                  <a:extLst>
                    <a:ext uri="{FF2B5EF4-FFF2-40B4-BE49-F238E27FC236}">
                      <a16:creationId xmlns:a16="http://schemas.microsoft.com/office/drawing/2014/main" id="{11B5F671-0A6E-82E7-A544-AE2A009E1A42}"/>
                    </a:ext>
                  </a:extLst>
                </p:cNvPr>
                <p:cNvSpPr/>
                <p:nvPr/>
              </p:nvSpPr>
              <p:spPr>
                <a:xfrm>
                  <a:off x="467544" y="4077072"/>
                  <a:ext cx="1834083" cy="1656184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35" name="Down Arrow 18">
                  <a:extLst>
                    <a:ext uri="{FF2B5EF4-FFF2-40B4-BE49-F238E27FC236}">
                      <a16:creationId xmlns:a16="http://schemas.microsoft.com/office/drawing/2014/main" id="{43E38832-0CAD-3958-41E9-D821A4C318D2}"/>
                    </a:ext>
                  </a:extLst>
                </p:cNvPr>
                <p:cNvSpPr/>
                <p:nvPr/>
              </p:nvSpPr>
              <p:spPr>
                <a:xfrm>
                  <a:off x="1204565" y="3692054"/>
                  <a:ext cx="360040" cy="336750"/>
                </a:xfrm>
                <a:prstGeom prst="downArrow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</p:grpSp>
          <p:sp>
            <p:nvSpPr>
              <p:cNvPr id="31" name="TextBox 25">
                <a:extLst>
                  <a:ext uri="{FF2B5EF4-FFF2-40B4-BE49-F238E27FC236}">
                    <a16:creationId xmlns:a16="http://schemas.microsoft.com/office/drawing/2014/main" id="{CACDF3AC-1A6F-233B-8CB8-5FD2F101C792}"/>
                  </a:ext>
                </a:extLst>
              </p:cNvPr>
              <p:cNvSpPr txBox="1"/>
              <p:nvPr/>
            </p:nvSpPr>
            <p:spPr>
              <a:xfrm>
                <a:off x="9598162" y="1746216"/>
                <a:ext cx="1716193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ko-KR" b="1">
                    <a:solidFill>
                      <a:schemeClr val="bg1"/>
                    </a:solidFill>
                    <a:cs typeface="Arial" pitchFamily="34" charset="0"/>
                  </a:rPr>
                  <a:t>Way-out</a:t>
                </a:r>
                <a:endParaRPr lang="ko-KR" altLang="en-US" b="1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32" name="TextBox 26">
                <a:extLst>
                  <a:ext uri="{FF2B5EF4-FFF2-40B4-BE49-F238E27FC236}">
                    <a16:creationId xmlns:a16="http://schemas.microsoft.com/office/drawing/2014/main" id="{55052BEF-ED43-A88C-B103-405C64819978}"/>
                  </a:ext>
                </a:extLst>
              </p:cNvPr>
              <p:cNvSpPr txBox="1"/>
              <p:nvPr/>
            </p:nvSpPr>
            <p:spPr>
              <a:xfrm>
                <a:off x="9554764" y="2884043"/>
                <a:ext cx="1853482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altLang="ko-KR" sz="1600">
                    <a:solidFill>
                      <a:schemeClr val="bg1"/>
                    </a:solidFill>
                    <a:cs typeface="Arial" pitchFamily="34" charset="0"/>
                  </a:rPr>
                  <a:t>Modalità e tempistica dell’uscita del </a:t>
                </a:r>
                <a:r>
                  <a:rPr lang="it-IT" altLang="ko-KR" sz="1600" i="1">
                    <a:solidFill>
                      <a:schemeClr val="bg1"/>
                    </a:solidFill>
                    <a:cs typeface="Arial" pitchFamily="34" charset="0"/>
                  </a:rPr>
                  <a:t>partner </a:t>
                </a:r>
                <a:r>
                  <a:rPr lang="it-IT" altLang="ko-KR" sz="1600">
                    <a:solidFill>
                      <a:schemeClr val="bg1"/>
                    </a:solidFill>
                    <a:cs typeface="Arial" pitchFamily="34" charset="0"/>
                  </a:rPr>
                  <a:t>istituzionale ISMEA</a:t>
                </a:r>
              </a:p>
              <a:p>
                <a:pPr algn="ctr"/>
                <a:r>
                  <a:rPr lang="it-IT" altLang="ko-KR" sz="1600">
                    <a:solidFill>
                      <a:schemeClr val="bg1"/>
                    </a:solidFill>
                    <a:cs typeface="Arial" pitchFamily="34" charset="0"/>
                  </a:rPr>
                  <a:t>(5-8 anni)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0136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D271C-4CB1-ABBA-37FC-F8238B104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egnaposto testo 56">
            <a:extLst>
              <a:ext uri="{FF2B5EF4-FFF2-40B4-BE49-F238E27FC236}">
                <a16:creationId xmlns:a16="http://schemas.microsoft.com/office/drawing/2014/main" id="{1E78244D-1791-9F77-A2F7-3F91D08AF2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/>
              <a:t> 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20E703D-C393-5FD2-FEB4-915F393C4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000"/>
              <a:t>I servizi finanziari gestiti da ISMEA – i prodotti </a:t>
            </a:r>
          </a:p>
        </p:txBody>
      </p:sp>
      <p:pic>
        <p:nvPicPr>
          <p:cNvPr id="4" name="Segnaposto contenuto 9" descr="Immagine che contiene Carattere, logo, test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106BAA6C-3483-31B5-45EC-C70D37392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775" y="1950144"/>
            <a:ext cx="869770" cy="553616"/>
          </a:xfrm>
          <a:prstGeom prst="rect">
            <a:avLst/>
          </a:prstGeom>
          <a:ln>
            <a:noFill/>
          </a:ln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DB821E0C-9BA3-9172-7037-833E2996AA4C}"/>
              </a:ext>
            </a:extLst>
          </p:cNvPr>
          <p:cNvGrpSpPr>
            <a:grpSpLocks noChangeAspect="1"/>
          </p:cNvGrpSpPr>
          <p:nvPr/>
        </p:nvGrpSpPr>
        <p:grpSpPr>
          <a:xfrm>
            <a:off x="2259432" y="1899256"/>
            <a:ext cx="7527055" cy="3666526"/>
            <a:chOff x="1070704" y="1427746"/>
            <a:chExt cx="8759096" cy="4262080"/>
          </a:xfrm>
        </p:grpSpPr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34D4501A-E44B-0D1B-A525-FC111AA6E519}"/>
                </a:ext>
              </a:extLst>
            </p:cNvPr>
            <p:cNvSpPr/>
            <p:nvPr/>
          </p:nvSpPr>
          <p:spPr>
            <a:xfrm>
              <a:off x="2256532" y="1753299"/>
              <a:ext cx="6599433" cy="3700643"/>
            </a:xfrm>
            <a:prstGeom prst="ellipse">
              <a:avLst/>
            </a:prstGeom>
            <a:noFill/>
            <a:ln>
              <a:solidFill>
                <a:srgbClr val="FFC000"/>
              </a:solidFill>
              <a:prstDash val="soli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>
                <a:latin typeface="Arial Nova Light" panose="020B0304020202020204" pitchFamily="34" charset="0"/>
              </a:endParaRPr>
            </a:p>
          </p:txBody>
        </p:sp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6D582FD9-66FF-B234-C2B9-5E5BA7F41A4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88837" y="2974370"/>
              <a:ext cx="2332069" cy="1213564"/>
              <a:chOff x="4255942" y="2908308"/>
              <a:chExt cx="3642210" cy="1928840"/>
            </a:xfrm>
          </p:grpSpPr>
          <p:pic>
            <p:nvPicPr>
              <p:cNvPr id="20" name="Immagine 19" descr="Immagine che contiene testo, Carattere, logo, design&#10;&#10;Descrizione generata automaticamente">
                <a:extLst>
                  <a:ext uri="{FF2B5EF4-FFF2-40B4-BE49-F238E27FC236}">
                    <a16:creationId xmlns:a16="http://schemas.microsoft.com/office/drawing/2014/main" id="{D9CEFBB6-AD06-243F-B0AA-6E6A896576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47859" y="3027684"/>
                <a:ext cx="2456698" cy="1498931"/>
              </a:xfrm>
              <a:prstGeom prst="rect">
                <a:avLst/>
              </a:prstGeom>
            </p:spPr>
          </p:pic>
          <p:sp>
            <p:nvSpPr>
              <p:cNvPr id="21" name="Ovale 20">
                <a:extLst>
                  <a:ext uri="{FF2B5EF4-FFF2-40B4-BE49-F238E27FC236}">
                    <a16:creationId xmlns:a16="http://schemas.microsoft.com/office/drawing/2014/main" id="{C2C0B2DC-6FC1-31C1-3786-E2D02AB7CC80}"/>
                  </a:ext>
                </a:extLst>
              </p:cNvPr>
              <p:cNvSpPr/>
              <p:nvPr/>
            </p:nvSpPr>
            <p:spPr>
              <a:xfrm>
                <a:off x="4255942" y="2908308"/>
                <a:ext cx="3642210" cy="1928840"/>
              </a:xfrm>
              <a:prstGeom prst="ellipse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Arial Nova Light" panose="020B0304020202020204" pitchFamily="34" charset="0"/>
                </a:endParaRPr>
              </a:p>
            </p:txBody>
          </p:sp>
        </p:grpSp>
        <p:pic>
          <p:nvPicPr>
            <p:cNvPr id="8" name="Immagine 7" descr="Immagine che contiene Carattere, testo, Elementi grafici, schermata&#10;&#10;Descrizione generata automaticamente">
              <a:extLst>
                <a:ext uri="{FF2B5EF4-FFF2-40B4-BE49-F238E27FC236}">
                  <a16:creationId xmlns:a16="http://schemas.microsoft.com/office/drawing/2014/main" id="{E50480FC-3B55-3262-794D-3B7F46614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0704" y="2952720"/>
              <a:ext cx="1778058" cy="603673"/>
            </a:xfrm>
            <a:prstGeom prst="rect">
              <a:avLst/>
            </a:prstGeom>
          </p:spPr>
        </p:pic>
        <p:pic>
          <p:nvPicPr>
            <p:cNvPr id="9" name="Immagine 8" descr="Immagine che contiene Carattere, testo, Elementi grafici, logo&#10;&#10;Descrizione generata automaticamente">
              <a:extLst>
                <a:ext uri="{FF2B5EF4-FFF2-40B4-BE49-F238E27FC236}">
                  <a16:creationId xmlns:a16="http://schemas.microsoft.com/office/drawing/2014/main" id="{EDEA3949-69D5-E2AF-824A-934F65019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98207" y="5283931"/>
              <a:ext cx="1778058" cy="405895"/>
            </a:xfrm>
            <a:prstGeom prst="rect">
              <a:avLst/>
            </a:prstGeom>
          </p:spPr>
        </p:pic>
        <p:pic>
          <p:nvPicPr>
            <p:cNvPr id="10" name="Immagine 9" descr="Immagine che contiene testo, Carattere, schermata, logo&#10;&#10;Descrizione generata automaticamente">
              <a:extLst>
                <a:ext uri="{FF2B5EF4-FFF2-40B4-BE49-F238E27FC236}">
                  <a16:creationId xmlns:a16="http://schemas.microsoft.com/office/drawing/2014/main" id="{F5BF7CE7-D219-1458-4E1A-D60B84B42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58347" y="4291048"/>
              <a:ext cx="1836456" cy="520286"/>
            </a:xfrm>
            <a:prstGeom prst="rect">
              <a:avLst/>
            </a:prstGeom>
          </p:spPr>
        </p:pic>
        <p:pic>
          <p:nvPicPr>
            <p:cNvPr id="11" name="Immagine 10" descr="Immagine che contiene testo, Carattere, schermata, Elementi grafici&#10;&#10;Descrizione generata automaticamente">
              <a:extLst>
                <a:ext uri="{FF2B5EF4-FFF2-40B4-BE49-F238E27FC236}">
                  <a16:creationId xmlns:a16="http://schemas.microsoft.com/office/drawing/2014/main" id="{93839DAD-C0CE-361E-64D6-54F619266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49886" y="2272421"/>
              <a:ext cx="1842708" cy="454690"/>
            </a:xfrm>
            <a:prstGeom prst="rect">
              <a:avLst/>
            </a:prstGeom>
          </p:spPr>
        </p:pic>
        <p:pic>
          <p:nvPicPr>
            <p:cNvPr id="12" name="Immagine 11" descr="Immagine che contiene schermata, Elementi grafici, grafica, design&#10;&#10;Descrizione generata automaticamente">
              <a:extLst>
                <a:ext uri="{FF2B5EF4-FFF2-40B4-BE49-F238E27FC236}">
                  <a16:creationId xmlns:a16="http://schemas.microsoft.com/office/drawing/2014/main" id="{AFA5B4DC-91AE-19D7-B8F9-5DA0B925D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38098" y="3003216"/>
              <a:ext cx="1842708" cy="465332"/>
            </a:xfrm>
            <a:prstGeom prst="rect">
              <a:avLst/>
            </a:prstGeom>
          </p:spPr>
        </p:pic>
        <p:pic>
          <p:nvPicPr>
            <p:cNvPr id="13" name="Immagine 12" descr="Immagine che contiene testo, schermata, Carattere, design&#10;&#10;Descrizione generata automaticamente">
              <a:extLst>
                <a:ext uri="{FF2B5EF4-FFF2-40B4-BE49-F238E27FC236}">
                  <a16:creationId xmlns:a16="http://schemas.microsoft.com/office/drawing/2014/main" id="{49BAD978-2191-4AF8-5B17-F26483EFA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89106" y="3853643"/>
              <a:ext cx="1940694" cy="253721"/>
            </a:xfrm>
            <a:prstGeom prst="rect">
              <a:avLst/>
            </a:prstGeom>
          </p:spPr>
        </p:pic>
        <p:pic>
          <p:nvPicPr>
            <p:cNvPr id="14" name="Immagine 13" descr="Immagine che contiene testo, Carattere, logo, Marchio&#10;&#10;Descrizione generata automaticamente">
              <a:extLst>
                <a:ext uri="{FF2B5EF4-FFF2-40B4-BE49-F238E27FC236}">
                  <a16:creationId xmlns:a16="http://schemas.microsoft.com/office/drawing/2014/main" id="{F2C1F807-531C-F5AA-B29C-1F4A3778C6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14"/>
            <a:stretch/>
          </p:blipFill>
          <p:spPr>
            <a:xfrm>
              <a:off x="3317614" y="5131253"/>
              <a:ext cx="949848" cy="506435"/>
            </a:xfrm>
            <a:prstGeom prst="rect">
              <a:avLst/>
            </a:prstGeom>
          </p:spPr>
        </p:pic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EDBD3EEA-19C9-2085-211C-29E195A56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4841" y="4906979"/>
              <a:ext cx="1609340" cy="538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Immagine 15" descr="Immagine che contiene testo, Carattere, logo, Elementi grafici&#10;&#10;Descrizione generata automaticamente">
              <a:extLst>
                <a:ext uri="{FF2B5EF4-FFF2-40B4-BE49-F238E27FC236}">
                  <a16:creationId xmlns:a16="http://schemas.microsoft.com/office/drawing/2014/main" id="{9E14DADB-B016-5F4F-61E4-9BF1FD927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0322" y="2268891"/>
              <a:ext cx="1902402" cy="532898"/>
            </a:xfrm>
            <a:prstGeom prst="rect">
              <a:avLst/>
            </a:prstGeom>
          </p:spPr>
        </p:pic>
        <p:pic>
          <p:nvPicPr>
            <p:cNvPr id="17" name="Immagine 16" descr="Immagine che contiene Carattere, logo, Elementi grafici, design&#10;&#10;Descrizione generata automaticamente">
              <a:extLst>
                <a:ext uri="{FF2B5EF4-FFF2-40B4-BE49-F238E27FC236}">
                  <a16:creationId xmlns:a16="http://schemas.microsoft.com/office/drawing/2014/main" id="{911D6B52-A7F2-8135-8701-4C03EE7C4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2686" y="4300355"/>
              <a:ext cx="1568198" cy="506435"/>
            </a:xfrm>
            <a:prstGeom prst="rect">
              <a:avLst/>
            </a:prstGeom>
          </p:spPr>
        </p:pic>
        <p:pic>
          <p:nvPicPr>
            <p:cNvPr id="18" name="Segnaposto contenuto 8" descr="Immagine che contiene testo, Carattere, logo, Elementi grafici&#10;&#10;Descrizione generata automaticamente">
              <a:extLst>
                <a:ext uri="{FF2B5EF4-FFF2-40B4-BE49-F238E27FC236}">
                  <a16:creationId xmlns:a16="http://schemas.microsoft.com/office/drawing/2014/main" id="{8AD6586F-59BF-3564-07AD-E3D06D810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749212" y="1427746"/>
              <a:ext cx="1943391" cy="643540"/>
            </a:xfrm>
            <a:prstGeom prst="rect">
              <a:avLst/>
            </a:prstGeom>
          </p:spPr>
        </p:pic>
        <p:pic>
          <p:nvPicPr>
            <p:cNvPr id="19" name="Immagine 18" descr="Immagine che contiene testo, Carattere, logo, Elementi grafici&#10;&#10;Descrizione generata automaticamente">
              <a:extLst>
                <a:ext uri="{FF2B5EF4-FFF2-40B4-BE49-F238E27FC236}">
                  <a16:creationId xmlns:a16="http://schemas.microsoft.com/office/drawing/2014/main" id="{F6366328-915E-27F3-B0D6-A480B54BD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826" y="3717656"/>
              <a:ext cx="1767638" cy="511515"/>
            </a:xfrm>
            <a:prstGeom prst="rect">
              <a:avLst/>
            </a:prstGeom>
          </p:spPr>
        </p:pic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15D092A1-5E74-9F5B-2BA9-99FCEE03641B}"/>
              </a:ext>
            </a:extLst>
          </p:cNvPr>
          <p:cNvGrpSpPr/>
          <p:nvPr/>
        </p:nvGrpSpPr>
        <p:grpSpPr>
          <a:xfrm>
            <a:off x="9742854" y="3367962"/>
            <a:ext cx="2336373" cy="976390"/>
            <a:chOff x="9394410" y="3033238"/>
            <a:chExt cx="2426852" cy="976390"/>
          </a:xfrm>
        </p:grpSpPr>
        <p:sp>
          <p:nvSpPr>
            <p:cNvPr id="23" name="Parentesi graffa chiusa 22">
              <a:extLst>
                <a:ext uri="{FF2B5EF4-FFF2-40B4-BE49-F238E27FC236}">
                  <a16:creationId xmlns:a16="http://schemas.microsoft.com/office/drawing/2014/main" id="{E0949623-5B16-9256-F25D-FB1421D06E91}"/>
                </a:ext>
              </a:extLst>
            </p:cNvPr>
            <p:cNvSpPr/>
            <p:nvPr/>
          </p:nvSpPr>
          <p:spPr>
            <a:xfrm>
              <a:off x="9394410" y="3033238"/>
              <a:ext cx="83019" cy="976390"/>
            </a:xfrm>
            <a:prstGeom prst="rightBrace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>
                <a:latin typeface="Arial Nova Light" panose="020B0304020202020204" pitchFamily="34" charset="0"/>
              </a:endParaRP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6FC21D77-B321-FFDA-9055-13061C0393E2}"/>
                </a:ext>
              </a:extLst>
            </p:cNvPr>
            <p:cNvSpPr txBox="1"/>
            <p:nvPr/>
          </p:nvSpPr>
          <p:spPr>
            <a:xfrm>
              <a:off x="9520304" y="3376689"/>
              <a:ext cx="2300958" cy="307777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400" b="1">
                  <a:solidFill>
                    <a:schemeClr val="accent4">
                      <a:lumMod val="50000"/>
                    </a:schemeClr>
                  </a:solidFill>
                  <a:latin typeface="Arial Nova Light" panose="020B0304020202020204" pitchFamily="34" charset="0"/>
                </a:rPr>
                <a:t>Giovani e accesso alla terra</a:t>
              </a:r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0F80B942-628A-0730-A77E-95C689249842}"/>
              </a:ext>
            </a:extLst>
          </p:cNvPr>
          <p:cNvGrpSpPr/>
          <p:nvPr/>
        </p:nvGrpSpPr>
        <p:grpSpPr>
          <a:xfrm>
            <a:off x="8985343" y="2066410"/>
            <a:ext cx="2588011" cy="976390"/>
            <a:chOff x="9413016" y="3042382"/>
            <a:chExt cx="2487843" cy="976390"/>
          </a:xfrm>
        </p:grpSpPr>
        <p:sp>
          <p:nvSpPr>
            <p:cNvPr id="26" name="Parentesi graffa chiusa 25">
              <a:extLst>
                <a:ext uri="{FF2B5EF4-FFF2-40B4-BE49-F238E27FC236}">
                  <a16:creationId xmlns:a16="http://schemas.microsoft.com/office/drawing/2014/main" id="{C43182DB-FE6D-232C-EFBC-2F0D2A01A9AE}"/>
                </a:ext>
              </a:extLst>
            </p:cNvPr>
            <p:cNvSpPr/>
            <p:nvPr/>
          </p:nvSpPr>
          <p:spPr>
            <a:xfrm>
              <a:off x="9413016" y="3042382"/>
              <a:ext cx="83019" cy="976390"/>
            </a:xfrm>
            <a:prstGeom prst="rightBrac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accent6">
                    <a:lumMod val="50000"/>
                  </a:schemeClr>
                </a:solidFill>
                <a:latin typeface="Arial Nova Light" panose="020B0304020202020204" pitchFamily="34" charset="0"/>
              </a:endParaRP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D301E719-1F09-5276-4D92-A622EE9BE41E}"/>
                </a:ext>
              </a:extLst>
            </p:cNvPr>
            <p:cNvSpPr txBox="1"/>
            <p:nvPr/>
          </p:nvSpPr>
          <p:spPr>
            <a:xfrm>
              <a:off x="9577586" y="3376689"/>
              <a:ext cx="2323273" cy="307777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400" b="1">
                  <a:solidFill>
                    <a:schemeClr val="accent6">
                      <a:lumMod val="50000"/>
                    </a:schemeClr>
                  </a:solidFill>
                  <a:latin typeface="Arial Nova Light" panose="020B0304020202020204" pitchFamily="34" charset="0"/>
                </a:rPr>
                <a:t>Giovani</a:t>
              </a:r>
              <a:r>
                <a:rPr lang="it-IT" sz="1400">
                  <a:solidFill>
                    <a:schemeClr val="accent6">
                      <a:lumMod val="50000"/>
                    </a:schemeClr>
                  </a:solidFill>
                  <a:latin typeface="Arial Nova Light" panose="020B0304020202020204" pitchFamily="34" charset="0"/>
                </a:rPr>
                <a:t> </a:t>
              </a:r>
              <a:r>
                <a:rPr lang="it-IT" sz="1400" b="1">
                  <a:solidFill>
                    <a:schemeClr val="accent6">
                      <a:lumMod val="50000"/>
                    </a:schemeClr>
                  </a:solidFill>
                  <a:latin typeface="Arial Nova Light" panose="020B0304020202020204" pitchFamily="34" charset="0"/>
                </a:rPr>
                <a:t>e sviluppo di impresa</a:t>
              </a:r>
            </a:p>
          </p:txBody>
        </p: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B6086559-A61B-218A-B499-4C7BCB23BD06}"/>
              </a:ext>
            </a:extLst>
          </p:cNvPr>
          <p:cNvGrpSpPr/>
          <p:nvPr/>
        </p:nvGrpSpPr>
        <p:grpSpPr>
          <a:xfrm>
            <a:off x="8999421" y="4440131"/>
            <a:ext cx="1822308" cy="976390"/>
            <a:chOff x="9348654" y="3042382"/>
            <a:chExt cx="1822308" cy="976390"/>
          </a:xfrm>
        </p:grpSpPr>
        <p:sp>
          <p:nvSpPr>
            <p:cNvPr id="29" name="Parentesi graffa chiusa 28">
              <a:extLst>
                <a:ext uri="{FF2B5EF4-FFF2-40B4-BE49-F238E27FC236}">
                  <a16:creationId xmlns:a16="http://schemas.microsoft.com/office/drawing/2014/main" id="{10DB5C11-C7FA-0B25-F57E-BF55B5ACF8A8}"/>
                </a:ext>
              </a:extLst>
            </p:cNvPr>
            <p:cNvSpPr/>
            <p:nvPr/>
          </p:nvSpPr>
          <p:spPr>
            <a:xfrm>
              <a:off x="9348654" y="3042382"/>
              <a:ext cx="83019" cy="976390"/>
            </a:xfrm>
            <a:prstGeom prst="rightBrace">
              <a:avLst/>
            </a:prstGeom>
            <a:ln>
              <a:solidFill>
                <a:srgbClr val="3653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365383"/>
                </a:solidFill>
                <a:latin typeface="Arial Nova Light" panose="020B0304020202020204" pitchFamily="34" charset="0"/>
              </a:endParaRP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8E30B725-8DE8-491B-0ECA-7D478E2B17E9}"/>
                </a:ext>
              </a:extLst>
            </p:cNvPr>
            <p:cNvSpPr txBox="1"/>
            <p:nvPr/>
          </p:nvSpPr>
          <p:spPr>
            <a:xfrm>
              <a:off x="9463315" y="3376689"/>
              <a:ext cx="1707647" cy="307777"/>
            </a:xfrm>
            <a:prstGeom prst="rect">
              <a:avLst/>
            </a:prstGeom>
            <a:noFill/>
            <a:ln>
              <a:solidFill>
                <a:srgbClr val="36538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rgbClr val="365383"/>
                  </a:solidFill>
                  <a:latin typeface="Arial Nova Light" panose="020B0304020202020204" pitchFamily="34" charset="0"/>
                </a:rPr>
                <a:t>Accesso al credito</a:t>
              </a:r>
            </a:p>
          </p:txBody>
        </p:sp>
      </p:grp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D5C0DDFD-C9F7-238C-E92D-9AF1642D72C6}"/>
              </a:ext>
            </a:extLst>
          </p:cNvPr>
          <p:cNvGrpSpPr/>
          <p:nvPr/>
        </p:nvGrpSpPr>
        <p:grpSpPr>
          <a:xfrm flipH="1">
            <a:off x="2877616" y="1916200"/>
            <a:ext cx="1086753" cy="584794"/>
            <a:chOff x="10037823" y="3189549"/>
            <a:chExt cx="1112249" cy="682056"/>
          </a:xfrm>
        </p:grpSpPr>
        <p:sp>
          <p:nvSpPr>
            <p:cNvPr id="32" name="Parentesi graffa chiusa 31">
              <a:extLst>
                <a:ext uri="{FF2B5EF4-FFF2-40B4-BE49-F238E27FC236}">
                  <a16:creationId xmlns:a16="http://schemas.microsoft.com/office/drawing/2014/main" id="{CB54AF61-7775-D051-9EE1-57464B5DB310}"/>
                </a:ext>
              </a:extLst>
            </p:cNvPr>
            <p:cNvSpPr/>
            <p:nvPr/>
          </p:nvSpPr>
          <p:spPr>
            <a:xfrm>
              <a:off x="10037823" y="3189549"/>
              <a:ext cx="56776" cy="682056"/>
            </a:xfrm>
            <a:prstGeom prst="rightBrac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C00000"/>
                </a:solidFill>
                <a:latin typeface="Arial Nova Light" panose="020B0304020202020204" pitchFamily="34" charset="0"/>
              </a:endParaRP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8F906E96-95D5-2CF1-21F8-9C112383E141}"/>
                </a:ext>
              </a:extLst>
            </p:cNvPr>
            <p:cNvSpPr txBox="1"/>
            <p:nvPr/>
          </p:nvSpPr>
          <p:spPr>
            <a:xfrm>
              <a:off x="10189987" y="3351093"/>
              <a:ext cx="960085" cy="35896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400">
                  <a:solidFill>
                    <a:srgbClr val="C00000"/>
                  </a:solidFill>
                  <a:latin typeface="Arial Nova Light" panose="020B0304020202020204" pitchFamily="34" charset="0"/>
                </a:rPr>
                <a:t>Contributi</a:t>
              </a:r>
            </a:p>
          </p:txBody>
        </p:sp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744C8A08-22CA-93E6-A168-8CA8133983D4}"/>
              </a:ext>
            </a:extLst>
          </p:cNvPr>
          <p:cNvGrpSpPr/>
          <p:nvPr/>
        </p:nvGrpSpPr>
        <p:grpSpPr>
          <a:xfrm flipH="1">
            <a:off x="718584" y="2622865"/>
            <a:ext cx="1454475" cy="1747602"/>
            <a:chOff x="9460650" y="3189549"/>
            <a:chExt cx="1488593" cy="682056"/>
          </a:xfrm>
        </p:grpSpPr>
        <p:sp>
          <p:nvSpPr>
            <p:cNvPr id="35" name="Parentesi graffa chiusa 34">
              <a:extLst>
                <a:ext uri="{FF2B5EF4-FFF2-40B4-BE49-F238E27FC236}">
                  <a16:creationId xmlns:a16="http://schemas.microsoft.com/office/drawing/2014/main" id="{DCE36CA5-488B-8FD2-69CE-AC5DCD9488AA}"/>
                </a:ext>
              </a:extLst>
            </p:cNvPr>
            <p:cNvSpPr/>
            <p:nvPr/>
          </p:nvSpPr>
          <p:spPr>
            <a:xfrm>
              <a:off x="9460650" y="3189549"/>
              <a:ext cx="56776" cy="682056"/>
            </a:xfrm>
            <a:prstGeom prst="rightBrac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C00000"/>
                </a:solidFill>
                <a:latin typeface="Arial Nova Light" panose="020B0304020202020204" pitchFamily="34" charset="0"/>
              </a:endParaRPr>
            </a:p>
          </p:txBody>
        </p: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05B8BC0E-E327-2C2E-0F53-44B13FEA37BF}"/>
                </a:ext>
              </a:extLst>
            </p:cNvPr>
            <p:cNvSpPr txBox="1"/>
            <p:nvPr/>
          </p:nvSpPr>
          <p:spPr>
            <a:xfrm>
              <a:off x="9551448" y="3470517"/>
              <a:ext cx="1397795" cy="120120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400">
                  <a:solidFill>
                    <a:schemeClr val="accent2">
                      <a:lumMod val="75000"/>
                    </a:schemeClr>
                  </a:solidFill>
                  <a:latin typeface="Arial Nova Light" panose="020B0304020202020204" pitchFamily="34" charset="0"/>
                </a:rPr>
                <a:t>Liquidità diretta</a:t>
              </a:r>
            </a:p>
          </p:txBody>
        </p:sp>
      </p:grp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3A7F1E17-5998-6183-685C-6C1D6FB9B605}"/>
              </a:ext>
            </a:extLst>
          </p:cNvPr>
          <p:cNvGrpSpPr/>
          <p:nvPr/>
        </p:nvGrpSpPr>
        <p:grpSpPr>
          <a:xfrm flipH="1">
            <a:off x="1709532" y="4370467"/>
            <a:ext cx="1694704" cy="1190566"/>
            <a:chOff x="9460650" y="3189549"/>
            <a:chExt cx="1734456" cy="682056"/>
          </a:xfrm>
        </p:grpSpPr>
        <p:sp>
          <p:nvSpPr>
            <p:cNvPr id="38" name="Parentesi graffa chiusa 37">
              <a:extLst>
                <a:ext uri="{FF2B5EF4-FFF2-40B4-BE49-F238E27FC236}">
                  <a16:creationId xmlns:a16="http://schemas.microsoft.com/office/drawing/2014/main" id="{162F936F-1F1B-151D-5815-52124FAF6F10}"/>
                </a:ext>
              </a:extLst>
            </p:cNvPr>
            <p:cNvSpPr/>
            <p:nvPr/>
          </p:nvSpPr>
          <p:spPr>
            <a:xfrm>
              <a:off x="9460650" y="3189549"/>
              <a:ext cx="56776" cy="682056"/>
            </a:xfrm>
            <a:prstGeom prst="rightBrace">
              <a:avLst/>
            </a:prstGeom>
            <a:ln>
              <a:solidFill>
                <a:srgbClr val="3653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C00000"/>
                </a:solidFill>
                <a:latin typeface="Arial Nova Light" panose="020B0304020202020204" pitchFamily="34" charset="0"/>
              </a:endParaRPr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B869A7B1-E700-189C-48BA-B0D060BEE662}"/>
                </a:ext>
              </a:extLst>
            </p:cNvPr>
            <p:cNvSpPr txBox="1"/>
            <p:nvPr/>
          </p:nvSpPr>
          <p:spPr>
            <a:xfrm>
              <a:off x="9596041" y="3445492"/>
              <a:ext cx="1599065" cy="176320"/>
            </a:xfrm>
            <a:prstGeom prst="rect">
              <a:avLst/>
            </a:prstGeom>
            <a:noFill/>
            <a:ln>
              <a:solidFill>
                <a:srgbClr val="365383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400">
                  <a:latin typeface="Arial Nova Light" panose="020B0304020202020204" pitchFamily="34" charset="0"/>
                </a:rPr>
                <a:t>Credito e liquidità</a:t>
              </a:r>
            </a:p>
          </p:txBody>
        </p:sp>
      </p:grpSp>
      <p:sp>
        <p:nvSpPr>
          <p:cNvPr id="40" name="Rettangolo 39">
            <a:extLst>
              <a:ext uri="{FF2B5EF4-FFF2-40B4-BE49-F238E27FC236}">
                <a16:creationId xmlns:a16="http://schemas.microsoft.com/office/drawing/2014/main" id="{0C691F68-3BDC-61B1-B2F7-54B1317D4423}"/>
              </a:ext>
            </a:extLst>
          </p:cNvPr>
          <p:cNvSpPr/>
          <p:nvPr/>
        </p:nvSpPr>
        <p:spPr>
          <a:xfrm>
            <a:off x="2642495" y="2621516"/>
            <a:ext cx="1821340" cy="463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Arial Nova Light" panose="020B0304020202020204" pitchFamily="34" charset="0"/>
            </a:endParaRPr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F1F2A6BC-5CDA-2FE5-4BD8-3072FBAF754B}"/>
              </a:ext>
            </a:extLst>
          </p:cNvPr>
          <p:cNvSpPr/>
          <p:nvPr/>
        </p:nvSpPr>
        <p:spPr>
          <a:xfrm>
            <a:off x="2211846" y="3229766"/>
            <a:ext cx="1821340" cy="463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Arial Nova Light" panose="020B0304020202020204" pitchFamily="34" charset="0"/>
            </a:endParaRPr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38EE21ED-E844-7A4B-5D52-18A4982E448F}"/>
              </a:ext>
            </a:extLst>
          </p:cNvPr>
          <p:cNvSpPr/>
          <p:nvPr/>
        </p:nvSpPr>
        <p:spPr>
          <a:xfrm>
            <a:off x="2211846" y="3875797"/>
            <a:ext cx="1821340" cy="463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Arial Nova Light" panose="020B0304020202020204" pitchFamily="34" charset="0"/>
            </a:endParaRPr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D12E34AE-FE72-4B10-3C1B-0629FCDB1165}"/>
              </a:ext>
            </a:extLst>
          </p:cNvPr>
          <p:cNvSpPr/>
          <p:nvPr/>
        </p:nvSpPr>
        <p:spPr>
          <a:xfrm>
            <a:off x="3429796" y="4370630"/>
            <a:ext cx="1821340" cy="4632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Arial Nova Light" panose="020B0304020202020204" pitchFamily="34" charset="0"/>
            </a:endParaRPr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1F7E934C-53F0-AEE9-585A-F0E93344D5BE}"/>
              </a:ext>
            </a:extLst>
          </p:cNvPr>
          <p:cNvSpPr/>
          <p:nvPr/>
        </p:nvSpPr>
        <p:spPr>
          <a:xfrm>
            <a:off x="3418918" y="5082215"/>
            <a:ext cx="1821340" cy="4632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Arial Nova Light" panose="020B0304020202020204" pitchFamily="34" charset="0"/>
            </a:endParaRPr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2ACA2F02-220F-FDD7-5D13-67AF571AF882}"/>
              </a:ext>
            </a:extLst>
          </p:cNvPr>
          <p:cNvSpPr/>
          <p:nvPr/>
        </p:nvSpPr>
        <p:spPr>
          <a:xfrm>
            <a:off x="5266754" y="5144939"/>
            <a:ext cx="1821340" cy="4632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Arial Nova Light" panose="020B0304020202020204" pitchFamily="34" charset="0"/>
            </a:endParaRPr>
          </a:p>
        </p:txBody>
      </p:sp>
      <p:pic>
        <p:nvPicPr>
          <p:cNvPr id="46" name="Immagine 45" descr="Immagine che contiene testo, Carattere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5B89475D-739E-A331-1665-EB02337EAA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" t="12450" r="5009" b="21051"/>
          <a:stretch/>
        </p:blipFill>
        <p:spPr>
          <a:xfrm>
            <a:off x="4671859" y="1807780"/>
            <a:ext cx="1543955" cy="373248"/>
          </a:xfrm>
          <a:prstGeom prst="rect">
            <a:avLst/>
          </a:prstGeom>
        </p:spPr>
      </p:pic>
      <p:pic>
        <p:nvPicPr>
          <p:cNvPr id="47" name="Elemento grafico 46" descr="Contadina con riempimento a tinta unita">
            <a:extLst>
              <a:ext uri="{FF2B5EF4-FFF2-40B4-BE49-F238E27FC236}">
                <a16:creationId xmlns:a16="http://schemas.microsoft.com/office/drawing/2014/main" id="{E3EFAA2E-754E-EE69-696F-9A71967F85E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420880" y="1603639"/>
            <a:ext cx="698802" cy="698802"/>
          </a:xfrm>
          <a:prstGeom prst="rect">
            <a:avLst/>
          </a:prstGeom>
        </p:spPr>
      </p:pic>
      <p:pic>
        <p:nvPicPr>
          <p:cNvPr id="51" name="Elemento grafico 50" descr="Grafico a barre con andamento ascendente con riempimento a tinta unita">
            <a:extLst>
              <a:ext uri="{FF2B5EF4-FFF2-40B4-BE49-F238E27FC236}">
                <a16:creationId xmlns:a16="http://schemas.microsoft.com/office/drawing/2014/main" id="{60AB6775-5166-AEB3-FD29-2C79CC7DA67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498040" y="1615963"/>
            <a:ext cx="713213" cy="713213"/>
          </a:xfrm>
          <a:prstGeom prst="rect">
            <a:avLst/>
          </a:prstGeom>
        </p:spPr>
      </p:pic>
      <p:pic>
        <p:nvPicPr>
          <p:cNvPr id="55" name="Elemento grafico 54" descr="Pianta con radici con riempimento a tinta unita">
            <a:extLst>
              <a:ext uri="{FF2B5EF4-FFF2-40B4-BE49-F238E27FC236}">
                <a16:creationId xmlns:a16="http://schemas.microsoft.com/office/drawing/2014/main" id="{583B86AF-7484-D191-6FCB-010F4DA484E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604848" y="3086516"/>
            <a:ext cx="693980" cy="578153"/>
          </a:xfrm>
          <a:prstGeom prst="rect">
            <a:avLst/>
          </a:prstGeom>
        </p:spPr>
      </p:pic>
      <p:pic>
        <p:nvPicPr>
          <p:cNvPr id="59" name="Elemento grafico 58" descr="Scudo con segno di spunta con riempimento a tinta unita">
            <a:extLst>
              <a:ext uri="{FF2B5EF4-FFF2-40B4-BE49-F238E27FC236}">
                <a16:creationId xmlns:a16="http://schemas.microsoft.com/office/drawing/2014/main" id="{8FB9F3B2-6F2C-9830-F290-B501B46F71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365609" y="5303094"/>
            <a:ext cx="820096" cy="663699"/>
          </a:xfrm>
          <a:prstGeom prst="rect">
            <a:avLst/>
          </a:prstGeom>
        </p:spPr>
      </p:pic>
      <p:pic>
        <p:nvPicPr>
          <p:cNvPr id="61" name="Elemento grafico 60" descr="Mano aperta con riempimento a tinta unita">
            <a:extLst>
              <a:ext uri="{FF2B5EF4-FFF2-40B4-BE49-F238E27FC236}">
                <a16:creationId xmlns:a16="http://schemas.microsoft.com/office/drawing/2014/main" id="{D487E6D6-8D5C-EF26-C414-9AF51093BA0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696062" y="1806584"/>
            <a:ext cx="803196" cy="64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31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6FA4CAB9-EFF9-9A74-167B-BC7851C1D897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980417040"/>
              </p:ext>
            </p:extLst>
          </p:nvPr>
        </p:nvGraphicFramePr>
        <p:xfrm>
          <a:off x="838200" y="1703388"/>
          <a:ext cx="10515600" cy="4441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Segnaposto contenuto 15">
            <a:extLst>
              <a:ext uri="{FF2B5EF4-FFF2-40B4-BE49-F238E27FC236}">
                <a16:creationId xmlns:a16="http://schemas.microsoft.com/office/drawing/2014/main" id="{660078B4-E277-AB57-713C-00678B49B6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  <a:noFill/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 Introduzione, storia, ambito di attività 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B5C0273-F700-F0D4-1CC6-F524262E6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>
                <a:solidFill>
                  <a:schemeClr val="tx1"/>
                </a:solidFill>
              </a:rPr>
              <a:t>ISMEA</a:t>
            </a:r>
          </a:p>
        </p:txBody>
      </p:sp>
    </p:spTree>
    <p:extLst>
      <p:ext uri="{BB962C8B-B14F-4D97-AF65-F5344CB8AC3E}">
        <p14:creationId xmlns:p14="http://schemas.microsoft.com/office/powerpoint/2010/main" val="47344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Segnaposto contenuto 5">
            <a:extLst>
              <a:ext uri="{FF2B5EF4-FFF2-40B4-BE49-F238E27FC236}">
                <a16:creationId xmlns:a16="http://schemas.microsoft.com/office/drawing/2014/main" id="{60BBC771-A10A-C809-AB53-FDFFCE3A5492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292806305"/>
              </p:ext>
            </p:extLst>
          </p:nvPr>
        </p:nvGraphicFramePr>
        <p:xfrm>
          <a:off x="838200" y="1703388"/>
          <a:ext cx="10515600" cy="4441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Segnaposto contenuto 14">
            <a:extLst>
              <a:ext uri="{FF2B5EF4-FFF2-40B4-BE49-F238E27FC236}">
                <a16:creationId xmlns:a16="http://schemas.microsoft.com/office/drawing/2014/main" id="{7BF87D71-36CC-D1FC-5CED-DF7E9940AC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33153" y="1119273"/>
            <a:ext cx="9493876" cy="499461"/>
          </a:xfrm>
          <a:noFill/>
        </p:spPr>
        <p:txBody>
          <a:bodyPr wrap="square" lIns="0" tIns="0" rIns="0" bIns="0">
            <a:spAutoFit/>
          </a:bodyPr>
          <a:lstStyle/>
          <a:p>
            <a:r>
              <a:rPr lang="it-IT" dirty="0"/>
              <a:t>Flussi di lavoro &amp; servizi offerti 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B5C0273-F700-F0D4-1CC6-F524262E6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3" y="486308"/>
            <a:ext cx="9493877" cy="499461"/>
          </a:xfrm>
        </p:spPr>
        <p:txBody>
          <a:bodyPr>
            <a:normAutofit fontScale="90000"/>
          </a:bodyPr>
          <a:lstStyle/>
          <a:p>
            <a:r>
              <a:rPr lang="it-IT"/>
              <a:t>ATTIVITA’ OPERATIVE</a:t>
            </a:r>
          </a:p>
        </p:txBody>
      </p:sp>
      <p:pic>
        <p:nvPicPr>
          <p:cNvPr id="7" name="Elemento grafico 6" descr="Social network con riempimento a tinta unita">
            <a:extLst>
              <a:ext uri="{FF2B5EF4-FFF2-40B4-BE49-F238E27FC236}">
                <a16:creationId xmlns:a16="http://schemas.microsoft.com/office/drawing/2014/main" id="{98C0EDA1-CA19-42C0-B25F-67623B57658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59554" y="3344164"/>
            <a:ext cx="1080000" cy="1080000"/>
          </a:xfrm>
          <a:prstGeom prst="rect">
            <a:avLst/>
          </a:prstGeom>
        </p:spPr>
      </p:pic>
      <p:pic>
        <p:nvPicPr>
          <p:cNvPr id="8" name="Elemento grafico 7" descr="Ricerca con riempimento a tinta unita">
            <a:extLst>
              <a:ext uri="{FF2B5EF4-FFF2-40B4-BE49-F238E27FC236}">
                <a16:creationId xmlns:a16="http://schemas.microsoft.com/office/drawing/2014/main" id="{C8193E29-9B39-C349-3561-43DEC74A6D8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47491" y="1983061"/>
            <a:ext cx="1081430" cy="1081430"/>
          </a:xfrm>
          <a:prstGeom prst="rect">
            <a:avLst/>
          </a:prstGeom>
        </p:spPr>
      </p:pic>
      <p:pic>
        <p:nvPicPr>
          <p:cNvPr id="11" name="Elemento grafico 10" descr="Obiettivo con riempimento a tinta unita">
            <a:extLst>
              <a:ext uri="{FF2B5EF4-FFF2-40B4-BE49-F238E27FC236}">
                <a16:creationId xmlns:a16="http://schemas.microsoft.com/office/drawing/2014/main" id="{66D8AE60-2452-E335-71DF-CEAEE8DE4DC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247491" y="4804614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76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FC4BD33E-13DC-D3B0-6E1A-F37675D2F3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3315323-ED1C-40CD-B667-E20D8C84B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>
            <a:normAutofit fontScale="90000"/>
          </a:bodyPr>
          <a:lstStyle/>
          <a:p>
            <a:r>
              <a:rPr lang="it-IT">
                <a:solidFill>
                  <a:schemeClr val="tx1"/>
                </a:solidFill>
              </a:rPr>
              <a:t>PRINCIPI OPERATIVI</a:t>
            </a:r>
          </a:p>
        </p:txBody>
      </p:sp>
      <p:graphicFrame>
        <p:nvGraphicFramePr>
          <p:cNvPr id="38" name="Segnaposto contenuto 37">
            <a:extLst>
              <a:ext uri="{FF2B5EF4-FFF2-40B4-BE49-F238E27FC236}">
                <a16:creationId xmlns:a16="http://schemas.microsoft.com/office/drawing/2014/main" id="{26CC718E-5A0D-3FD5-A9A9-B3BB1879D662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943310904"/>
              </p:ext>
            </p:extLst>
          </p:nvPr>
        </p:nvGraphicFramePr>
        <p:xfrm>
          <a:off x="1285484" y="1691771"/>
          <a:ext cx="9455150" cy="1198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1A4F227F-DFBB-8AB2-6085-38201373684C}"/>
              </a:ext>
            </a:extLst>
          </p:cNvPr>
          <p:cNvSpPr txBox="1"/>
          <p:nvPr/>
        </p:nvSpPr>
        <p:spPr>
          <a:xfrm>
            <a:off x="1134846" y="3110224"/>
            <a:ext cx="2795318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b="1" dirty="0">
                <a:latin typeface="Arial Nova Light" panose="020B0304020202020204" pitchFamily="34" charset="0"/>
              </a:rPr>
              <a:t>Organismo statistico </a:t>
            </a:r>
            <a:r>
              <a:rPr lang="it-IT" sz="1600" dirty="0">
                <a:latin typeface="Arial Nova Light" panose="020B0304020202020204" pitchFamily="34" charset="0"/>
              </a:rPr>
              <a:t>per il </a:t>
            </a:r>
            <a:r>
              <a:rPr lang="it-IT" sz="1600" b="1" dirty="0">
                <a:latin typeface="Arial Nova Light" panose="020B0304020202020204" pitchFamily="34" charset="0"/>
              </a:rPr>
              <a:t>MASAF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sz="1600" dirty="0">
              <a:latin typeface="Arial Nova Light" panose="020B03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b="1" dirty="0">
                <a:latin typeface="Arial Nova Light" panose="020B0304020202020204" pitchFamily="34" charset="0"/>
              </a:rPr>
              <a:t>Riferimento statistico </a:t>
            </a:r>
            <a:r>
              <a:rPr lang="it-IT" sz="1600" dirty="0">
                <a:latin typeface="Arial Nova Light" panose="020B0304020202020204" pitchFamily="34" charset="0"/>
              </a:rPr>
              <a:t>per operatori e consumatori</a:t>
            </a:r>
          </a:p>
          <a:p>
            <a:endParaRPr lang="it-IT" sz="1600" dirty="0">
              <a:latin typeface="Arial Nova Light" panose="020B03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latin typeface="Arial Nova Light" panose="020B0304020202020204" pitchFamily="34" charset="0"/>
              </a:rPr>
              <a:t>Elaborazioni </a:t>
            </a:r>
            <a:r>
              <a:rPr lang="it-IT" sz="1600" b="1" dirty="0">
                <a:latin typeface="Arial Nova Light" panose="020B0304020202020204" pitchFamily="34" charset="0"/>
              </a:rPr>
              <a:t>robuste </a:t>
            </a:r>
            <a:r>
              <a:rPr lang="it-IT" sz="1600" dirty="0">
                <a:latin typeface="Arial Nova Light" panose="020B0304020202020204" pitchFamily="34" charset="0"/>
              </a:rPr>
              <a:t>e</a:t>
            </a:r>
            <a:r>
              <a:rPr lang="it-IT" sz="1600" b="1" dirty="0">
                <a:latin typeface="Arial Nova Light" panose="020B0304020202020204" pitchFamily="34" charset="0"/>
              </a:rPr>
              <a:t> scientificamente rigorose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sz="1600" b="1" dirty="0">
              <a:latin typeface="Arial Nova Light" panose="020B0304020202020204" pitchFamily="34" charset="0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1978A622-9840-9821-2313-5AD09A48E07E}"/>
              </a:ext>
            </a:extLst>
          </p:cNvPr>
          <p:cNvSpPr txBox="1"/>
          <p:nvPr/>
        </p:nvSpPr>
        <p:spPr>
          <a:xfrm>
            <a:off x="7918301" y="3092123"/>
            <a:ext cx="3138853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latin typeface="Arial Nova Light" panose="020B0304020202020204" pitchFamily="34" charset="0"/>
              </a:rPr>
              <a:t>Facilitare </a:t>
            </a:r>
            <a:r>
              <a:rPr lang="it-IT" sz="1600" b="1" dirty="0">
                <a:latin typeface="Arial Nova Light" panose="020B0304020202020204" pitchFamily="34" charset="0"/>
              </a:rPr>
              <a:t>l’accesso al credito</a:t>
            </a:r>
          </a:p>
          <a:p>
            <a:endParaRPr lang="it-IT" sz="1600" dirty="0">
              <a:latin typeface="Arial Nova Light" panose="020B03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b="1" dirty="0">
                <a:latin typeface="Arial Nova Light" panose="020B0304020202020204" pitchFamily="34" charset="0"/>
              </a:rPr>
              <a:t>Sostenere</a:t>
            </a:r>
            <a:r>
              <a:rPr lang="it-IT" sz="1600" dirty="0">
                <a:latin typeface="Arial Nova Light" panose="020B0304020202020204" pitchFamily="34" charset="0"/>
              </a:rPr>
              <a:t> le </a:t>
            </a:r>
            <a:r>
              <a:rPr lang="it-IT" sz="1600" b="1" dirty="0">
                <a:latin typeface="Arial Nova Light" panose="020B0304020202020204" pitchFamily="34" charset="0"/>
              </a:rPr>
              <a:t>PMI </a:t>
            </a:r>
            <a:r>
              <a:rPr lang="it-IT" sz="1600" dirty="0">
                <a:latin typeface="Arial Nova Light" panose="020B0304020202020204" pitchFamily="34" charset="0"/>
              </a:rPr>
              <a:t>meritevoli di intervento pubblico</a:t>
            </a:r>
          </a:p>
          <a:p>
            <a:endParaRPr lang="en-US" sz="1600" dirty="0">
              <a:latin typeface="Arial Nova Light" panose="020B03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err="1">
                <a:latin typeface="Arial Nova Light" panose="020B0304020202020204" pitchFamily="34" charset="0"/>
              </a:rPr>
              <a:t>Evitare</a:t>
            </a:r>
            <a:r>
              <a:rPr lang="en-US" sz="1600" b="1" dirty="0">
                <a:latin typeface="Arial Nova Light" panose="020B0304020202020204" pitchFamily="34" charset="0"/>
              </a:rPr>
              <a:t> </a:t>
            </a:r>
            <a:r>
              <a:rPr lang="en-US" sz="1600" dirty="0" err="1">
                <a:latin typeface="Arial Nova Light" panose="020B0304020202020204" pitchFamily="34" charset="0"/>
              </a:rPr>
              <a:t>distorsioni</a:t>
            </a:r>
            <a:r>
              <a:rPr lang="en-US" sz="1600" dirty="0">
                <a:latin typeface="Arial Nova Light" panose="020B0304020202020204" pitchFamily="34" charset="0"/>
              </a:rPr>
              <a:t> del </a:t>
            </a:r>
            <a:r>
              <a:rPr lang="en-US" sz="1600" dirty="0" err="1">
                <a:latin typeface="Arial Nova Light" panose="020B0304020202020204" pitchFamily="34" charset="0"/>
              </a:rPr>
              <a:t>mercato</a:t>
            </a:r>
            <a:endParaRPr lang="en-US" sz="1600" dirty="0">
              <a:latin typeface="Arial Nova Light" panose="020B03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latin typeface="Arial Nova Light" panose="020B03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b="1" dirty="0">
                <a:latin typeface="Arial Nova Light" panose="020B0304020202020204" pitchFamily="34" charset="0"/>
              </a:rPr>
              <a:t>Identificare</a:t>
            </a:r>
            <a:r>
              <a:rPr lang="it-IT" sz="1600" dirty="0">
                <a:latin typeface="Arial Nova Light" panose="020B0304020202020204" pitchFamily="34" charset="0"/>
              </a:rPr>
              <a:t> i </a:t>
            </a:r>
            <a:r>
              <a:rPr lang="it-IT" sz="1600" b="1" dirty="0">
                <a:latin typeface="Arial Nova Light" panose="020B0304020202020204" pitchFamily="34" charset="0"/>
              </a:rPr>
              <a:t>GAP</a:t>
            </a:r>
            <a:r>
              <a:rPr lang="it-IT" sz="1600" dirty="0">
                <a:latin typeface="Arial Nova Light" panose="020B0304020202020204" pitchFamily="34" charset="0"/>
              </a:rPr>
              <a:t> del mercato e i </a:t>
            </a:r>
            <a:r>
              <a:rPr lang="it-IT" sz="1600" b="1" dirty="0">
                <a:latin typeface="Arial Nova Light" panose="020B0304020202020204" pitchFamily="34" charset="0"/>
              </a:rPr>
              <a:t>bisogni</a:t>
            </a:r>
            <a:r>
              <a:rPr lang="it-IT" sz="1600" dirty="0">
                <a:latin typeface="Arial Nova Light" panose="020B0304020202020204" pitchFamily="34" charset="0"/>
              </a:rPr>
              <a:t>  delle PMI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117B91C1-6638-9C32-D35E-485023686CBE}"/>
              </a:ext>
            </a:extLst>
          </p:cNvPr>
          <p:cNvSpPr txBox="1"/>
          <p:nvPr/>
        </p:nvSpPr>
        <p:spPr>
          <a:xfrm>
            <a:off x="4443633" y="3110224"/>
            <a:ext cx="3138853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b="1" dirty="0">
                <a:latin typeface="Arial Nova Light" panose="020B0304020202020204" pitchFamily="34" charset="0"/>
              </a:rPr>
              <a:t>Sostenere </a:t>
            </a:r>
            <a:r>
              <a:rPr lang="it-IT" sz="1600" dirty="0">
                <a:latin typeface="Arial Nova Light" panose="020B0304020202020204" pitchFamily="34" charset="0"/>
              </a:rPr>
              <a:t>il MASAF nell'</a:t>
            </a:r>
            <a:r>
              <a:rPr lang="it-IT" sz="1600" b="1" dirty="0">
                <a:latin typeface="Arial Nova Light" panose="020B0304020202020204" pitchFamily="34" charset="0"/>
              </a:rPr>
              <a:t>attuazione</a:t>
            </a:r>
            <a:r>
              <a:rPr lang="it-IT" sz="1600" dirty="0">
                <a:latin typeface="Arial Nova Light" panose="020B0304020202020204" pitchFamily="34" charset="0"/>
              </a:rPr>
              <a:t> dei </a:t>
            </a:r>
            <a:r>
              <a:rPr lang="it-IT" sz="1600" b="1" dirty="0">
                <a:latin typeface="Arial Nova Light" panose="020B0304020202020204" pitchFamily="34" charset="0"/>
              </a:rPr>
              <a:t>programmi europei</a:t>
            </a:r>
          </a:p>
          <a:p>
            <a:endParaRPr lang="it-IT" sz="1600" b="1" dirty="0">
              <a:latin typeface="Arial Nova Light" panose="020B03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latin typeface="Arial Nova Light" panose="020B0304020202020204" pitchFamily="34" charset="0"/>
              </a:rPr>
              <a:t>Garantire</a:t>
            </a:r>
            <a:r>
              <a:rPr lang="it-IT" sz="1600" b="1" dirty="0">
                <a:latin typeface="Arial Nova Light" panose="020B0304020202020204" pitchFamily="34" charset="0"/>
              </a:rPr>
              <a:t> l'accesso </a:t>
            </a:r>
            <a:r>
              <a:rPr lang="it-IT" sz="1600" dirty="0">
                <a:latin typeface="Arial Nova Light" panose="020B0304020202020204" pitchFamily="34" charset="0"/>
              </a:rPr>
              <a:t>a </a:t>
            </a:r>
            <a:r>
              <a:rPr lang="it-IT" sz="1600" b="1" dirty="0">
                <a:latin typeface="Arial Nova Light" panose="020B0304020202020204" pitchFamily="34" charset="0"/>
              </a:rPr>
              <a:t>servizi tecnico-informatici</a:t>
            </a:r>
          </a:p>
          <a:p>
            <a:endParaRPr lang="it-IT" sz="1600" b="1" dirty="0">
              <a:latin typeface="Arial Nova Light" panose="020B03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latin typeface="Arial Nova Light" panose="020B0304020202020204" pitchFamily="34" charset="0"/>
              </a:rPr>
              <a:t>Fornire </a:t>
            </a:r>
            <a:r>
              <a:rPr lang="it-IT" sz="1600" b="1" dirty="0">
                <a:latin typeface="Arial Nova Light" panose="020B0304020202020204" pitchFamily="34" charset="0"/>
              </a:rPr>
              <a:t>strumenti </a:t>
            </a:r>
            <a:r>
              <a:rPr lang="it-IT" sz="1600" dirty="0">
                <a:latin typeface="Arial Nova Light" panose="020B0304020202020204" pitchFamily="34" charset="0"/>
              </a:rPr>
              <a:t>di </a:t>
            </a:r>
            <a:r>
              <a:rPr lang="it-IT" sz="1600" b="1" dirty="0">
                <a:latin typeface="Arial Nova Light" panose="020B0304020202020204" pitchFamily="34" charset="0"/>
              </a:rPr>
              <a:t>gestione del rischio</a:t>
            </a:r>
          </a:p>
        </p:txBody>
      </p:sp>
    </p:spTree>
    <p:extLst>
      <p:ext uri="{BB962C8B-B14F-4D97-AF65-F5344CB8AC3E}">
        <p14:creationId xmlns:p14="http://schemas.microsoft.com/office/powerpoint/2010/main" val="8403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3818A5C-BAF4-9A69-2C55-9B5A9448B9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>
            <a:solidFill>
              <a:schemeClr val="accent1"/>
            </a:solidFill>
          </a:ln>
        </p:spPr>
        <p:txBody>
          <a:bodyPr lIns="91440" tIns="45720" rIns="91440" bIns="45720" anchor="t"/>
          <a:lstStyle/>
          <a:p>
            <a:pPr algn="just">
              <a:lnSpc>
                <a:spcPct val="100000"/>
              </a:lnSpc>
            </a:pPr>
            <a:endParaRPr lang="en-GB" sz="1600" b="1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it-IT" sz="1600" b="1" dirty="0">
                <a:solidFill>
                  <a:schemeClr val="tx1"/>
                </a:solidFill>
                <a:latin typeface="Arial Nova Light" panose="020B0304020202020204" pitchFamily="34" charset="0"/>
              </a:rPr>
              <a:t>Inefficienze</a:t>
            </a:r>
            <a:r>
              <a:rPr lang="it-IT" sz="1600" dirty="0">
                <a:solidFill>
                  <a:schemeClr val="tx1"/>
                </a:solidFill>
                <a:latin typeface="Arial Nova Light" panose="020B0304020202020204" pitchFamily="34" charset="0"/>
              </a:rPr>
              <a:t> del mercato dovute alle abitudini culturali storiche e alla mentalità degli utenti</a:t>
            </a:r>
            <a:endParaRPr lang="en-GB" sz="160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it-IT" sz="1600" b="1" dirty="0">
                <a:solidFill>
                  <a:schemeClr val="tx1"/>
                </a:solidFill>
                <a:latin typeface="Arial Nova Light" panose="020B0304020202020204" pitchFamily="34" charset="0"/>
              </a:rPr>
              <a:t>Limitano</a:t>
            </a:r>
            <a:r>
              <a:rPr lang="it-IT" sz="1600" dirty="0">
                <a:solidFill>
                  <a:schemeClr val="tx1"/>
                </a:solidFill>
                <a:latin typeface="Arial Nova Light" panose="020B0304020202020204" pitchFamily="34" charset="0"/>
              </a:rPr>
              <a:t> direttamente la crescita del settore in un contesto imprenditoriale in </a:t>
            </a:r>
            <a:r>
              <a:rPr lang="it-IT" sz="1600" b="1" dirty="0">
                <a:solidFill>
                  <a:schemeClr val="tx1"/>
                </a:solidFill>
                <a:latin typeface="Arial Nova Light" panose="020B0304020202020204" pitchFamily="34" charset="0"/>
              </a:rPr>
              <a:t>rapida evoluzione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GB" sz="1600" b="1" dirty="0" err="1">
                <a:solidFill>
                  <a:schemeClr val="tx1"/>
                </a:solidFill>
                <a:latin typeface="Arial Nova Light" panose="020B0304020202020204" pitchFamily="34" charset="0"/>
              </a:rPr>
              <a:t>Equivoco</a:t>
            </a:r>
            <a:r>
              <a:rPr lang="en-GB" sz="1600" dirty="0">
                <a:solidFill>
                  <a:schemeClr val="tx1"/>
                </a:solidFill>
                <a:latin typeface="Arial Nova Light" panose="020B0304020202020204" pitchFamily="34" charset="0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Arial Nova Light" panose="020B0304020202020204" pitchFamily="34" charset="0"/>
              </a:rPr>
              <a:t>Bilancio</a:t>
            </a:r>
            <a:r>
              <a:rPr lang="en-GB" sz="1600" dirty="0">
                <a:solidFill>
                  <a:schemeClr val="tx1"/>
                </a:solidFill>
                <a:latin typeface="Arial Nova Light" panose="020B0304020202020204" pitchFamily="34" charset="0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Arial Nova Light" panose="020B0304020202020204" pitchFamily="34" charset="0"/>
              </a:rPr>
              <a:t>aziendale</a:t>
            </a:r>
            <a:r>
              <a:rPr lang="en-GB" sz="1600" dirty="0">
                <a:solidFill>
                  <a:schemeClr val="tx1"/>
                </a:solidFill>
                <a:latin typeface="Arial Nova Light" panose="020B0304020202020204" pitchFamily="34" charset="0"/>
              </a:rPr>
              <a:t> vs Bilancio </a:t>
            </a:r>
            <a:r>
              <a:rPr lang="en-GB" sz="1600" dirty="0" err="1">
                <a:solidFill>
                  <a:schemeClr val="tx1"/>
                </a:solidFill>
                <a:latin typeface="Arial Nova Light" panose="020B0304020202020204" pitchFamily="34" charset="0"/>
              </a:rPr>
              <a:t>familiare</a:t>
            </a:r>
            <a:endParaRPr lang="en-GB" sz="160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it-IT" sz="1600" b="1" dirty="0">
                <a:solidFill>
                  <a:schemeClr val="tx1"/>
                </a:solidFill>
                <a:latin typeface="Arial Nova Light" panose="020B0304020202020204" pitchFamily="34" charset="0"/>
              </a:rPr>
              <a:t>Strumenti finanziari </a:t>
            </a:r>
            <a:r>
              <a:rPr lang="it-IT" sz="1600" dirty="0">
                <a:solidFill>
                  <a:schemeClr val="tx1"/>
                </a:solidFill>
                <a:latin typeface="Arial Nova Light" panose="020B0304020202020204" pitchFamily="34" charset="0"/>
              </a:rPr>
              <a:t>ISMEA finalizzati a </a:t>
            </a:r>
            <a:r>
              <a:rPr lang="it-IT" sz="1600" b="1" dirty="0">
                <a:solidFill>
                  <a:schemeClr val="tx1"/>
                </a:solidFill>
                <a:latin typeface="Arial Nova Light" panose="020B0304020202020204" pitchFamily="34" charset="0"/>
              </a:rPr>
              <a:t>risolvere </a:t>
            </a:r>
            <a:r>
              <a:rPr lang="it-IT" sz="1600" dirty="0">
                <a:solidFill>
                  <a:schemeClr val="tx1"/>
                </a:solidFill>
                <a:latin typeface="Arial Nova Light" panose="020B0304020202020204" pitchFamily="34" charset="0"/>
              </a:rPr>
              <a:t>specifici </a:t>
            </a:r>
            <a:r>
              <a:rPr lang="it-IT" sz="1600" b="1" dirty="0">
                <a:solidFill>
                  <a:schemeClr val="tx1"/>
                </a:solidFill>
                <a:latin typeface="Arial Nova Light" panose="020B0304020202020204" pitchFamily="34" charset="0"/>
              </a:rPr>
              <a:t>fallimenti</a:t>
            </a:r>
            <a:r>
              <a:rPr lang="it-IT" sz="1600" dirty="0">
                <a:solidFill>
                  <a:schemeClr val="tx1"/>
                </a:solidFill>
                <a:latin typeface="Arial Nova Light" panose="020B0304020202020204" pitchFamily="34" charset="0"/>
              </a:rPr>
              <a:t> del mercato e a </a:t>
            </a:r>
            <a:r>
              <a:rPr lang="it-IT" sz="1600" b="1" dirty="0">
                <a:solidFill>
                  <a:schemeClr val="tx1"/>
                </a:solidFill>
                <a:latin typeface="Arial Nova Light" panose="020B0304020202020204" pitchFamily="34" charset="0"/>
              </a:rPr>
              <a:t>soddisfare</a:t>
            </a:r>
            <a:r>
              <a:rPr lang="it-IT" sz="1600" dirty="0">
                <a:solidFill>
                  <a:schemeClr val="tx1"/>
                </a:solidFill>
                <a:latin typeface="Arial Nova Light" panose="020B0304020202020204" pitchFamily="34" charset="0"/>
              </a:rPr>
              <a:t> le </a:t>
            </a:r>
            <a:r>
              <a:rPr lang="it-IT" sz="1600" b="1" dirty="0">
                <a:solidFill>
                  <a:schemeClr val="tx1"/>
                </a:solidFill>
                <a:latin typeface="Arial Nova Light" panose="020B0304020202020204" pitchFamily="34" charset="0"/>
              </a:rPr>
              <a:t>esigenze</a:t>
            </a:r>
            <a:r>
              <a:rPr lang="it-IT" sz="1600" dirty="0">
                <a:solidFill>
                  <a:schemeClr val="tx1"/>
                </a:solidFill>
                <a:latin typeface="Arial Nova Light" panose="020B0304020202020204" pitchFamily="34" charset="0"/>
              </a:rPr>
              <a:t> degli utenti nel settore agricolo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it-IT" sz="1600" dirty="0">
              <a:latin typeface="Arial Nova Light" panose="020B0304020202020204" pitchFamily="34" charset="0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GB" sz="1600" dirty="0">
              <a:latin typeface="Arial Nova Light" panose="020B0304020202020204" pitchFamily="34" charset="0"/>
            </a:endParaRPr>
          </a:p>
        </p:txBody>
      </p:sp>
      <p:graphicFrame>
        <p:nvGraphicFramePr>
          <p:cNvPr id="7" name="Segnaposto contenuto 6">
            <a:extLst>
              <a:ext uri="{FF2B5EF4-FFF2-40B4-BE49-F238E27FC236}">
                <a16:creationId xmlns:a16="http://schemas.microsoft.com/office/drawing/2014/main" id="{81A0A159-B84D-C754-FFF9-360CDEDE3AB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10773272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Segnaposto contenuto 10">
            <a:extLst>
              <a:ext uri="{FF2B5EF4-FFF2-40B4-BE49-F238E27FC236}">
                <a16:creationId xmlns:a16="http://schemas.microsoft.com/office/drawing/2014/main" id="{9703C217-57E9-6EC0-E775-B54ABE768E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noFill/>
        </p:spPr>
        <p:txBody>
          <a:bodyPr wrap="square" lIns="0" tIns="0" rIns="0" bIns="0">
            <a:spAutoFit/>
          </a:bodyPr>
          <a:lstStyle/>
          <a:p>
            <a:r>
              <a:rPr lang="it-IT">
                <a:solidFill>
                  <a:schemeClr val="tx1"/>
                </a:solidFill>
              </a:rPr>
              <a:t>Identificazione e gestione del problema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3315323-ED1C-40CD-B667-E20D8C84B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>
            <a:normAutofit fontScale="90000"/>
          </a:bodyPr>
          <a:lstStyle/>
          <a:p>
            <a:r>
              <a:rPr lang="it-IT">
                <a:solidFill>
                  <a:schemeClr val="tx1"/>
                </a:solidFill>
              </a:rPr>
              <a:t>Gap di mercato &amp; bisogni degli operatori</a:t>
            </a:r>
          </a:p>
        </p:txBody>
      </p:sp>
      <p:pic>
        <p:nvPicPr>
          <p:cNvPr id="10" name="Elemento grafico 9" descr="Pianta con radici con riempimento a tinta unita">
            <a:extLst>
              <a:ext uri="{FF2B5EF4-FFF2-40B4-BE49-F238E27FC236}">
                <a16:creationId xmlns:a16="http://schemas.microsoft.com/office/drawing/2014/main" id="{DAD75D91-58A1-B1EF-3D02-71B998E8A7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50592" y="2074022"/>
            <a:ext cx="495867" cy="495867"/>
          </a:xfrm>
          <a:prstGeom prst="rect">
            <a:avLst/>
          </a:prstGeom>
        </p:spPr>
      </p:pic>
      <p:pic>
        <p:nvPicPr>
          <p:cNvPr id="12" name="Elemento grafico 11" descr="Lavora da casa con riempimento a tinta unita">
            <a:extLst>
              <a:ext uri="{FF2B5EF4-FFF2-40B4-BE49-F238E27FC236}">
                <a16:creationId xmlns:a16="http://schemas.microsoft.com/office/drawing/2014/main" id="{DE07B695-E9BE-881A-930F-81CD3C7B7E8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12257" y="2772596"/>
            <a:ext cx="496800" cy="496800"/>
          </a:xfrm>
          <a:prstGeom prst="rect">
            <a:avLst/>
          </a:prstGeom>
        </p:spPr>
      </p:pic>
      <p:pic>
        <p:nvPicPr>
          <p:cNvPr id="14" name="Elemento grafico 13" descr="Utente con riempimento a tinta unita">
            <a:extLst>
              <a:ext uri="{FF2B5EF4-FFF2-40B4-BE49-F238E27FC236}">
                <a16:creationId xmlns:a16="http://schemas.microsoft.com/office/drawing/2014/main" id="{DD0C602D-B8A9-35BF-C272-C86527F03E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32811" y="3562209"/>
            <a:ext cx="496800" cy="496800"/>
          </a:xfrm>
          <a:prstGeom prst="rect">
            <a:avLst/>
          </a:prstGeom>
        </p:spPr>
      </p:pic>
      <p:pic>
        <p:nvPicPr>
          <p:cNvPr id="17" name="Elemento grafico 16" descr="Sicuro con riempimento a tinta unita">
            <a:extLst>
              <a:ext uri="{FF2B5EF4-FFF2-40B4-BE49-F238E27FC236}">
                <a16:creationId xmlns:a16="http://schemas.microsoft.com/office/drawing/2014/main" id="{ED5E7E66-CE6E-EA88-A186-9B21A1C3C97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12257" y="4323787"/>
            <a:ext cx="496800" cy="496800"/>
          </a:xfrm>
          <a:prstGeom prst="rect">
            <a:avLst/>
          </a:prstGeom>
        </p:spPr>
      </p:pic>
      <p:pic>
        <p:nvPicPr>
          <p:cNvPr id="21" name="Elemento grafico 20" descr="Avviso con riempimento a tinta unita">
            <a:extLst>
              <a:ext uri="{FF2B5EF4-FFF2-40B4-BE49-F238E27FC236}">
                <a16:creationId xmlns:a16="http://schemas.microsoft.com/office/drawing/2014/main" id="{79B20D22-ADC4-EC43-F549-2014B77998B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150592" y="5057396"/>
            <a:ext cx="496800" cy="49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8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Segnaposto contenuto 2">
            <a:extLst>
              <a:ext uri="{FF2B5EF4-FFF2-40B4-BE49-F238E27FC236}">
                <a16:creationId xmlns:a16="http://schemas.microsoft.com/office/drawing/2014/main" id="{716E8185-F57A-E5FC-787C-6DE9918A590E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4134883563"/>
              </p:ext>
            </p:extLst>
          </p:nvPr>
        </p:nvGraphicFramePr>
        <p:xfrm>
          <a:off x="838200" y="1703388"/>
          <a:ext cx="10515600" cy="4441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Segnaposto contenuto 10">
            <a:extLst>
              <a:ext uri="{FF2B5EF4-FFF2-40B4-BE49-F238E27FC236}">
                <a16:creationId xmlns:a16="http://schemas.microsoft.com/office/drawing/2014/main" id="{9703C217-57E9-6EC0-E775-B54ABE768E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33153" y="1119273"/>
            <a:ext cx="9493876" cy="499461"/>
          </a:xfrm>
          <a:noFill/>
        </p:spPr>
        <p:txBody>
          <a:bodyPr wrap="square" lIns="0" tIns="0" rIns="0" bIns="0">
            <a:spAutoFit/>
          </a:bodyPr>
          <a:lstStyle/>
          <a:p>
            <a:r>
              <a:rPr lang="it-IT" dirty="0"/>
              <a:t>Portafoglio prodotti disponibili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3315323-ED1C-40CD-B667-E20D8C84B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3" y="486308"/>
            <a:ext cx="9493877" cy="499461"/>
          </a:xfrm>
        </p:spPr>
        <p:txBody>
          <a:bodyPr wrap="square">
            <a:normAutofit fontScale="90000"/>
          </a:bodyPr>
          <a:lstStyle/>
          <a:p>
            <a:r>
              <a:rPr lang="it-IT"/>
              <a:t>Strumenti offerti alle pmi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A6DB01A-C4DC-BE93-EDB4-A417411F0042}"/>
              </a:ext>
            </a:extLst>
          </p:cNvPr>
          <p:cNvSpPr txBox="1"/>
          <p:nvPr/>
        </p:nvSpPr>
        <p:spPr>
          <a:xfrm>
            <a:off x="1558854" y="4023359"/>
            <a:ext cx="18518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400" dirty="0"/>
              <a:t>Accesso alla terra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400" dirty="0"/>
              <a:t>Dimensione media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400" dirty="0"/>
              <a:t>Età media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6D374E8-7022-57E2-81EA-95FC57E2246B}"/>
              </a:ext>
            </a:extLst>
          </p:cNvPr>
          <p:cNvSpPr txBox="1"/>
          <p:nvPr/>
        </p:nvSpPr>
        <p:spPr>
          <a:xfrm>
            <a:off x="3404382" y="4023360"/>
            <a:ext cx="17533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400" dirty="0"/>
              <a:t>Accesso alla terra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400" dirty="0"/>
              <a:t>Età media</a:t>
            </a:r>
          </a:p>
          <a:p>
            <a:endParaRPr lang="it-IT" sz="14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A8D7746-AED7-314B-FAF9-E7B0CE8CC0A4}"/>
              </a:ext>
            </a:extLst>
          </p:cNvPr>
          <p:cNvSpPr txBox="1"/>
          <p:nvPr/>
        </p:nvSpPr>
        <p:spPr>
          <a:xfrm>
            <a:off x="5227789" y="4023360"/>
            <a:ext cx="1975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400" dirty="0"/>
              <a:t>Dimensione media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400" dirty="0"/>
              <a:t>Età media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C307193-84F0-BA01-AD97-AC1EA4B38F70}"/>
              </a:ext>
            </a:extLst>
          </p:cNvPr>
          <p:cNvSpPr txBox="1"/>
          <p:nvPr/>
        </p:nvSpPr>
        <p:spPr>
          <a:xfrm>
            <a:off x="7255998" y="4023359"/>
            <a:ext cx="1753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400" dirty="0"/>
              <a:t>Accesso al Credito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C636F9A-8F18-8048-AC85-D60E5EC80EB3}"/>
              </a:ext>
            </a:extLst>
          </p:cNvPr>
          <p:cNvSpPr txBox="1"/>
          <p:nvPr/>
        </p:nvSpPr>
        <p:spPr>
          <a:xfrm>
            <a:off x="8886090" y="4023359"/>
            <a:ext cx="1753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400" dirty="0"/>
              <a:t>Prevenzione del Rischio</a:t>
            </a:r>
          </a:p>
        </p:txBody>
      </p:sp>
      <p:pic>
        <p:nvPicPr>
          <p:cNvPr id="1030" name="Picture 6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1B0A9C76-FD16-0D11-1A0B-E25155F040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0" t="-46529" r="68024" b="-67452"/>
          <a:stretch/>
        </p:blipFill>
        <p:spPr bwMode="auto">
          <a:xfrm>
            <a:off x="3813960" y="2354608"/>
            <a:ext cx="934175" cy="62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403CACD0-489F-F5B5-B771-19ABD2CF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7" t="1" r="-1" b="-7820"/>
          <a:stretch/>
        </p:blipFill>
        <p:spPr bwMode="auto">
          <a:xfrm>
            <a:off x="5584059" y="2384291"/>
            <a:ext cx="1098365" cy="48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magine che contiene testo, Carattere, schermata, logo&#10;&#10;Descrizione generata automaticamente">
            <a:extLst>
              <a:ext uri="{FF2B5EF4-FFF2-40B4-BE49-F238E27FC236}">
                <a16:creationId xmlns:a16="http://schemas.microsoft.com/office/drawing/2014/main" id="{DEBB4E03-2EF3-DD7B-561F-C0FA221887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2" t="29956" r="6583" b="16775"/>
          <a:stretch/>
        </p:blipFill>
        <p:spPr bwMode="auto">
          <a:xfrm>
            <a:off x="7415292" y="2448094"/>
            <a:ext cx="1065590" cy="27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CC8CF947-4BF9-79ED-C695-BFA0A3839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907" y="2373658"/>
            <a:ext cx="907697" cy="48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866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4092AAB7-E489-31BA-8FE2-89C9E7148C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Garanzie</a:t>
            </a:r>
            <a:endParaRPr lang="it-IT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676ED930-AC4A-D330-B0F9-BA33E67EB5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5E9F20FE-0854-4BA1-6C19-3DA39C598E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9253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Segnaposto contenuto 20">
            <a:extLst>
              <a:ext uri="{FF2B5EF4-FFF2-40B4-BE49-F238E27FC236}">
                <a16:creationId xmlns:a16="http://schemas.microsoft.com/office/drawing/2014/main" id="{F1A88E95-1C60-DBE9-798F-114F681E4C70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838200" y="1703388"/>
          <a:ext cx="10515600" cy="4441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Segnaposto contenuto 12">
            <a:extLst>
              <a:ext uri="{FF2B5EF4-FFF2-40B4-BE49-F238E27FC236}">
                <a16:creationId xmlns:a16="http://schemas.microsoft.com/office/drawing/2014/main" id="{B98D7583-C176-D5F5-981A-DB1419E4BA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/>
              <a:t>Novità normative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638C74B-C145-8171-053C-727E7F99C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Accesso al credito – Garanzie</a:t>
            </a:r>
          </a:p>
        </p:txBody>
      </p:sp>
    </p:spTree>
    <p:extLst>
      <p:ext uri="{BB962C8B-B14F-4D97-AF65-F5344CB8AC3E}">
        <p14:creationId xmlns:p14="http://schemas.microsoft.com/office/powerpoint/2010/main" val="137965345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AECM">
      <a:dk1>
        <a:srgbClr val="212C4E"/>
      </a:dk1>
      <a:lt1>
        <a:srgbClr val="FFFFFF"/>
      </a:lt1>
      <a:dk2>
        <a:srgbClr val="313A3E"/>
      </a:dk2>
      <a:lt2>
        <a:srgbClr val="FADF3A"/>
      </a:lt2>
      <a:accent1>
        <a:srgbClr val="B5BFCC"/>
      </a:accent1>
      <a:accent2>
        <a:srgbClr val="596B72"/>
      </a:accent2>
      <a:accent3>
        <a:srgbClr val="FADF3A"/>
      </a:accent3>
      <a:accent4>
        <a:srgbClr val="FAE190"/>
      </a:accent4>
      <a:accent5>
        <a:srgbClr val="313A3E"/>
      </a:accent5>
      <a:accent6>
        <a:srgbClr val="AFC8D3"/>
      </a:accent6>
      <a:hlink>
        <a:srgbClr val="2364D9"/>
      </a:hlink>
      <a:folHlink>
        <a:srgbClr val="BABB87"/>
      </a:folHlink>
    </a:clrScheme>
    <a:fontScheme name="Custom 2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0241015_ISMEA_ISP">
  <a:themeElements>
    <a:clrScheme name="Arancion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20260319_Roma_OTS</Template>
  <TotalTime>50</TotalTime>
  <Words>1232</Words>
  <Application>Microsoft Office PowerPoint</Application>
  <PresentationFormat>Widescreen</PresentationFormat>
  <Paragraphs>220</Paragraphs>
  <Slides>19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19</vt:i4>
      </vt:variant>
    </vt:vector>
  </HeadingPairs>
  <TitlesOfParts>
    <vt:vector size="30" baseType="lpstr">
      <vt:lpstr>Arial</vt:lpstr>
      <vt:lpstr>Arial Nova</vt:lpstr>
      <vt:lpstr>Arial Nova Cond</vt:lpstr>
      <vt:lpstr>Arial Nova Cond Light</vt:lpstr>
      <vt:lpstr>Arial Nova Light</vt:lpstr>
      <vt:lpstr>Bahnschrift Light</vt:lpstr>
      <vt:lpstr>Calibri</vt:lpstr>
      <vt:lpstr>Courier New</vt:lpstr>
      <vt:lpstr>Wingdings</vt:lpstr>
      <vt:lpstr>Thème Office</vt:lpstr>
      <vt:lpstr>20241015_ISMEA_ISP</vt:lpstr>
      <vt:lpstr>Presentazione standard di PowerPoint</vt:lpstr>
      <vt:lpstr>I servizi finanziari gestiti da ISMEA – i prodotti </vt:lpstr>
      <vt:lpstr>ISMEA</vt:lpstr>
      <vt:lpstr>ATTIVITA’ OPERATIVE</vt:lpstr>
      <vt:lpstr>PRINCIPI OPERATIVI</vt:lpstr>
      <vt:lpstr>Gap di mercato &amp; bisogni degli operatori</vt:lpstr>
      <vt:lpstr>Strumenti offerti alle pmi</vt:lpstr>
      <vt:lpstr>Presentazione standard di PowerPoint</vt:lpstr>
      <vt:lpstr>Accesso al credito – Garanzie</vt:lpstr>
      <vt:lpstr>Accesso al Credito (Garanzie ISMEA)</vt:lpstr>
      <vt:lpstr>Caratteristiche garanzia a prima richiesta</vt:lpstr>
      <vt:lpstr>FINALITA’ FINANZIAMENTO IMPRESE AGRICOLE</vt:lpstr>
      <vt:lpstr>Accesso al Credito (Garanzie ISMEA)</vt:lpstr>
      <vt:lpstr>Presentazione standard di PowerPoint</vt:lpstr>
      <vt:lpstr>Sviluppo d’impresa (ISMEA Investe – FAG &amp; FCM)</vt:lpstr>
      <vt:lpstr>FAG – Agevolazioni concedibili e garanzie  </vt:lpstr>
      <vt:lpstr>INTERVENTI DI FINANZA A CONDIZIONI AGEVOLATE (FAG) – Spese ammissibili </vt:lpstr>
      <vt:lpstr>FINANZA A CONDIZIONI DI MERCATO (FCM)</vt:lpstr>
      <vt:lpstr>CRITERI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Giorgio Venceslai</dc:creator>
  <cp:lastModifiedBy>Giorgio Venceslai</cp:lastModifiedBy>
  <cp:revision>6</cp:revision>
  <dcterms:created xsi:type="dcterms:W3CDTF">2022-09-19T08:54:41Z</dcterms:created>
  <dcterms:modified xsi:type="dcterms:W3CDTF">2026-05-12T07:35:21Z</dcterms:modified>
</cp:coreProperties>
</file>